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1"/>
  </p:sldMasterIdLst>
  <p:notesMasterIdLst>
    <p:notesMasterId r:id="rId11"/>
  </p:notesMasterIdLst>
  <p:sldIdLst>
    <p:sldId id="573" r:id="rId2"/>
    <p:sldId id="634" r:id="rId3"/>
    <p:sldId id="576" r:id="rId4"/>
    <p:sldId id="627" r:id="rId5"/>
    <p:sldId id="630" r:id="rId6"/>
    <p:sldId id="631" r:id="rId7"/>
    <p:sldId id="615" r:id="rId8"/>
    <p:sldId id="635" r:id="rId9"/>
    <p:sldId id="636" r:id="rId10"/>
  </p:sldIdLst>
  <p:sldSz cx="12192000" cy="6858000"/>
  <p:notesSz cx="6858000" cy="9144000"/>
  <p:embeddedFontLst>
    <p:embeddedFont>
      <p:font typeface="Alegreya" panose="020B0604020202020204" charset="0"/>
      <p:regular r:id="rId12"/>
      <p:bold r:id="rId13"/>
      <p:italic r:id="rId14"/>
      <p:boldItalic r:id="rId15"/>
    </p:embeddedFont>
    <p:embeddedFont>
      <p:font typeface="Alegreya SC" panose="020B0604020202020204" charset="0"/>
      <p:regular r:id="rId16"/>
      <p:bold r:id="rId17"/>
      <p:italic r:id="rId18"/>
      <p:boldItalic r:id="rId19"/>
    </p:embeddedFont>
    <p:embeddedFont>
      <p:font typeface="Arvo" panose="020B060402020202020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Quicksand" panose="020B0604020202020204" charset="0"/>
      <p:regular r:id="rId28"/>
      <p:bold r:id="rId29"/>
      <p:italic r:id="rId30"/>
      <p:boldItalic r:id="rId31"/>
    </p:embeddedFont>
    <p:embeddedFont>
      <p:font typeface="Roboto Condensed" panose="02000000000000000000" pitchFamily="2" charset="0"/>
      <p:regular r:id="rId32"/>
      <p:bold r:id="rId33"/>
      <p:italic r:id="rId34"/>
      <p:boldItalic r:id="rId35"/>
    </p:embeddedFont>
  </p:embeddedFontLst>
  <p:custDataLst>
    <p:tags r:id="rId36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Olamijuwon _" initials="e_" lastIdx="1" clrIdx="0">
    <p:extLst>
      <p:ext uri="{19B8F6BF-5375-455C-9EA6-DF929625EA0E}">
        <p15:presenceInfo xmlns:p15="http://schemas.microsoft.com/office/powerpoint/2012/main" userId="30a81ed860648f4a" providerId="Windows Live"/>
      </p:ext>
    </p:extLst>
  </p:cmAuthor>
  <p:cmAuthor id="2" name="Alison Sandeman" initials="AS" lastIdx="18" clrIdx="1">
    <p:extLst>
      <p:ext uri="{19B8F6BF-5375-455C-9EA6-DF929625EA0E}">
        <p15:presenceInfo xmlns:p15="http://schemas.microsoft.com/office/powerpoint/2012/main" userId="S::as7@st-andrews.ac.uk::2ff72b20-d675-4047-afe3-777a84f07fec" providerId="AD"/>
      </p:ext>
    </p:extLst>
  </p:cmAuthor>
  <p:cmAuthor id="3" name="Emmanuel Olamijuwon" initials="EO" lastIdx="10" clrIdx="2">
    <p:extLst>
      <p:ext uri="{19B8F6BF-5375-455C-9EA6-DF929625EA0E}">
        <p15:presenceInfo xmlns:p15="http://schemas.microsoft.com/office/powerpoint/2012/main" userId="S::eoo1@st-andrews.ac.uk::4eeaf55a-d141-4363-9d13-b135c6b912d3" providerId="AD"/>
      </p:ext>
    </p:extLst>
  </p:cmAuthor>
  <p:cmAuthor id="4" name="Mike Kesby" initials="MK" lastIdx="57" clrIdx="3">
    <p:extLst>
      <p:ext uri="{19B8F6BF-5375-455C-9EA6-DF929625EA0E}">
        <p15:presenceInfo xmlns:p15="http://schemas.microsoft.com/office/powerpoint/2012/main" userId="S::mgk@st-andrews.ac.uk::0b8480f2-56f4-4839-9cba-e5bc22b1119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2953"/>
    <a:srgbClr val="E8E8E9"/>
    <a:srgbClr val="E95420"/>
    <a:srgbClr val="F9F9F9"/>
    <a:srgbClr val="E8C588"/>
    <a:srgbClr val="B8217C"/>
    <a:srgbClr val="FFA400"/>
    <a:srgbClr val="BCD768"/>
    <a:srgbClr val="214C6F"/>
    <a:srgbClr val="C33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A07DDC-34E9-4ED0-BCBB-27B975B2909E}" v="355" dt="2023-07-11T15:02:39.0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64" autoAdjust="0"/>
    <p:restoredTop sz="86553" autoAdjust="0"/>
  </p:normalViewPr>
  <p:slideViewPr>
    <p:cSldViewPr snapToGrid="0">
      <p:cViewPr varScale="1">
        <p:scale>
          <a:sx n="54" d="100"/>
          <a:sy n="54" d="100"/>
        </p:scale>
        <p:origin x="320" y="52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viewProps" Target="viewProps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manuel Olamijuwon" userId="4eeaf55a-d141-4363-9d13-b135c6b912d3" providerId="ADAL" clId="{4DA07DDC-34E9-4ED0-BCBB-27B975B2909E}"/>
    <pc:docChg chg="undo redo custSel addSld delSld modSld modMainMaster modNotesMaster">
      <pc:chgData name="Emmanuel Olamijuwon" userId="4eeaf55a-d141-4363-9d13-b135c6b912d3" providerId="ADAL" clId="{4DA07DDC-34E9-4ED0-BCBB-27B975B2909E}" dt="2023-07-11T15:13:08.139" v="1537" actId="47"/>
      <pc:docMkLst>
        <pc:docMk/>
      </pc:docMkLst>
      <pc:sldChg chg="addSp delSp modSp mod modNotes">
        <pc:chgData name="Emmanuel Olamijuwon" userId="4eeaf55a-d141-4363-9d13-b135c6b912d3" providerId="ADAL" clId="{4DA07DDC-34E9-4ED0-BCBB-27B975B2909E}" dt="2023-07-11T01:13:01.954" v="1005" actId="403"/>
        <pc:sldMkLst>
          <pc:docMk/>
          <pc:sldMk cId="2851943919" sldId="573"/>
        </pc:sldMkLst>
        <pc:spChg chg="mod">
          <ac:chgData name="Emmanuel Olamijuwon" userId="4eeaf55a-d141-4363-9d13-b135c6b912d3" providerId="ADAL" clId="{4DA07DDC-34E9-4ED0-BCBB-27B975B2909E}" dt="2023-07-11T01:12:56.931" v="1003" actId="403"/>
          <ac:spMkLst>
            <pc:docMk/>
            <pc:sldMk cId="2851943919" sldId="573"/>
            <ac:spMk id="2" creationId="{00000000-0000-0000-0000-000000000000}"/>
          </ac:spMkLst>
        </pc:spChg>
        <pc:spChg chg="add del mod">
          <ac:chgData name="Emmanuel Olamijuwon" userId="4eeaf55a-d141-4363-9d13-b135c6b912d3" providerId="ADAL" clId="{4DA07DDC-34E9-4ED0-BCBB-27B975B2909E}" dt="2023-07-11T01:12:31.345" v="996" actId="14100"/>
          <ac:spMkLst>
            <pc:docMk/>
            <pc:sldMk cId="2851943919" sldId="573"/>
            <ac:spMk id="6" creationId="{1E036431-969C-7151-8EDB-65008FC90C6B}"/>
          </ac:spMkLst>
        </pc:spChg>
        <pc:spChg chg="add del mod">
          <ac:chgData name="Emmanuel Olamijuwon" userId="4eeaf55a-d141-4363-9d13-b135c6b912d3" providerId="ADAL" clId="{4DA07DDC-34E9-4ED0-BCBB-27B975B2909E}" dt="2023-07-11T01:13:01.954" v="1005" actId="403"/>
          <ac:spMkLst>
            <pc:docMk/>
            <pc:sldMk cId="2851943919" sldId="573"/>
            <ac:spMk id="8" creationId="{70BBC766-CCC4-67C6-51B6-001BA321F568}"/>
          </ac:spMkLst>
        </pc:spChg>
        <pc:spChg chg="mod">
          <ac:chgData name="Emmanuel Olamijuwon" userId="4eeaf55a-d141-4363-9d13-b135c6b912d3" providerId="ADAL" clId="{4DA07DDC-34E9-4ED0-BCBB-27B975B2909E}" dt="2023-07-11T01:12:36.326" v="997" actId="1076"/>
          <ac:spMkLst>
            <pc:docMk/>
            <pc:sldMk cId="2851943919" sldId="573"/>
            <ac:spMk id="12" creationId="{D1A1FE5F-2A95-4E2B-9120-54E3A005949B}"/>
          </ac:spMkLst>
        </pc:spChg>
        <pc:spChg chg="mod">
          <ac:chgData name="Emmanuel Olamijuwon" userId="4eeaf55a-d141-4363-9d13-b135c6b912d3" providerId="ADAL" clId="{4DA07DDC-34E9-4ED0-BCBB-27B975B2909E}" dt="2023-07-11T01:12:31.345" v="996" actId="14100"/>
          <ac:spMkLst>
            <pc:docMk/>
            <pc:sldMk cId="2851943919" sldId="573"/>
            <ac:spMk id="15" creationId="{E19E6592-D2D7-4D33-8597-427026C7E38C}"/>
          </ac:spMkLst>
        </pc:spChg>
        <pc:spChg chg="mod">
          <ac:chgData name="Emmanuel Olamijuwon" userId="4eeaf55a-d141-4363-9d13-b135c6b912d3" providerId="ADAL" clId="{4DA07DDC-34E9-4ED0-BCBB-27B975B2909E}" dt="2023-07-11T01:12:49.478" v="1001" actId="14100"/>
          <ac:spMkLst>
            <pc:docMk/>
            <pc:sldMk cId="2851943919" sldId="573"/>
            <ac:spMk id="21" creationId="{6F70F7B5-4FDB-4D3B-AD8C-83FF40327A85}"/>
          </ac:spMkLst>
        </pc:spChg>
        <pc:picChg chg="add del">
          <ac:chgData name="Emmanuel Olamijuwon" userId="4eeaf55a-d141-4363-9d13-b135c6b912d3" providerId="ADAL" clId="{4DA07DDC-34E9-4ED0-BCBB-27B975B2909E}" dt="2023-07-10T23:46:09.486" v="331" actId="478"/>
          <ac:picMkLst>
            <pc:docMk/>
            <pc:sldMk cId="2851943919" sldId="573"/>
            <ac:picMk id="3" creationId="{00000000-0000-0000-0000-000000000000}"/>
          </ac:picMkLst>
        </pc:picChg>
        <pc:picChg chg="add del mod">
          <ac:chgData name="Emmanuel Olamijuwon" userId="4eeaf55a-d141-4363-9d13-b135c6b912d3" providerId="ADAL" clId="{4DA07DDC-34E9-4ED0-BCBB-27B975B2909E}" dt="2023-07-10T23:46:31.017" v="334" actId="478"/>
          <ac:picMkLst>
            <pc:docMk/>
            <pc:sldMk cId="2851943919" sldId="573"/>
            <ac:picMk id="4" creationId="{F3F59FB7-4149-5C46-E3BA-20F3D55D9F60}"/>
          </ac:picMkLst>
        </pc:picChg>
        <pc:picChg chg="mod">
          <ac:chgData name="Emmanuel Olamijuwon" userId="4eeaf55a-d141-4363-9d13-b135c6b912d3" providerId="ADAL" clId="{4DA07DDC-34E9-4ED0-BCBB-27B975B2909E}" dt="2023-07-11T01:12:19.654" v="995"/>
          <ac:picMkLst>
            <pc:docMk/>
            <pc:sldMk cId="2851943919" sldId="573"/>
            <ac:picMk id="5" creationId="{00000000-0000-0000-0000-000000000000}"/>
          </ac:picMkLst>
        </pc:picChg>
        <pc:picChg chg="del">
          <ac:chgData name="Emmanuel Olamijuwon" userId="4eeaf55a-d141-4363-9d13-b135c6b912d3" providerId="ADAL" clId="{4DA07DDC-34E9-4ED0-BCBB-27B975B2909E}" dt="2023-07-10T23:47:28.481" v="335" actId="478"/>
          <ac:picMkLst>
            <pc:docMk/>
            <pc:sldMk cId="2851943919" sldId="573"/>
            <ac:picMk id="7" creationId="{A036C1B8-9540-4FCF-8854-B12E6B30AC4C}"/>
          </ac:picMkLst>
        </pc:picChg>
        <pc:picChg chg="add mod">
          <ac:chgData name="Emmanuel Olamijuwon" userId="4eeaf55a-d141-4363-9d13-b135c6b912d3" providerId="ADAL" clId="{4DA07DDC-34E9-4ED0-BCBB-27B975B2909E}" dt="2023-07-11T01:12:38.180" v="998" actId="1076"/>
          <ac:picMkLst>
            <pc:docMk/>
            <pc:sldMk cId="2851943919" sldId="573"/>
            <ac:picMk id="9" creationId="{E15B2AE2-4A49-C171-E269-BB5CCEF9C1E2}"/>
          </ac:picMkLst>
        </pc:picChg>
        <pc:picChg chg="add del mod">
          <ac:chgData name="Emmanuel Olamijuwon" userId="4eeaf55a-d141-4363-9d13-b135c6b912d3" providerId="ADAL" clId="{4DA07DDC-34E9-4ED0-BCBB-27B975B2909E}" dt="2023-07-11T01:12:19.654" v="995"/>
          <ac:picMkLst>
            <pc:docMk/>
            <pc:sldMk cId="2851943919" sldId="573"/>
            <ac:picMk id="10" creationId="{93AB724D-B1F0-0D44-0D97-C7792561C484}"/>
          </ac:picMkLst>
        </pc:picChg>
      </pc:sldChg>
      <pc:sldChg chg="addSp delSp modSp mod delAnim modAnim modNotes modNotesTx">
        <pc:chgData name="Emmanuel Olamijuwon" userId="4eeaf55a-d141-4363-9d13-b135c6b912d3" providerId="ADAL" clId="{4DA07DDC-34E9-4ED0-BCBB-27B975B2909E}" dt="2023-07-11T15:09:05.239" v="1498" actId="1076"/>
        <pc:sldMkLst>
          <pc:docMk/>
          <pc:sldMk cId="2732055128" sldId="576"/>
        </pc:sldMkLst>
        <pc:spChg chg="del mod">
          <ac:chgData name="Emmanuel Olamijuwon" userId="4eeaf55a-d141-4363-9d13-b135c6b912d3" providerId="ADAL" clId="{4DA07DDC-34E9-4ED0-BCBB-27B975B2909E}" dt="2023-07-11T15:01:05.082" v="1268" actId="478"/>
          <ac:spMkLst>
            <pc:docMk/>
            <pc:sldMk cId="2732055128" sldId="576"/>
            <ac:spMk id="2" creationId="{50C91128-D2DB-736B-2680-031D32CD1019}"/>
          </ac:spMkLst>
        </pc:spChg>
        <pc:spChg chg="add del mod">
          <ac:chgData name="Emmanuel Olamijuwon" userId="4eeaf55a-d141-4363-9d13-b135c6b912d3" providerId="ADAL" clId="{4DA07DDC-34E9-4ED0-BCBB-27B975B2909E}" dt="2023-07-11T15:01:06.470" v="1269" actId="478"/>
          <ac:spMkLst>
            <pc:docMk/>
            <pc:sldMk cId="2732055128" sldId="576"/>
            <ac:spMk id="3" creationId="{C63C2652-D7BB-BE97-DCB1-787BDAB3BE8A}"/>
          </ac:spMkLst>
        </pc:spChg>
        <pc:spChg chg="add mod">
          <ac:chgData name="Emmanuel Olamijuwon" userId="4eeaf55a-d141-4363-9d13-b135c6b912d3" providerId="ADAL" clId="{4DA07DDC-34E9-4ED0-BCBB-27B975B2909E}" dt="2023-07-11T15:07:43.037" v="1432" actId="1076"/>
          <ac:spMkLst>
            <pc:docMk/>
            <pc:sldMk cId="2732055128" sldId="576"/>
            <ac:spMk id="4" creationId="{B1EC5970-F26B-797C-850D-FB5A7B0F7F6A}"/>
          </ac:spMkLst>
        </pc:spChg>
        <pc:spChg chg="del">
          <ac:chgData name="Emmanuel Olamijuwon" userId="4eeaf55a-d141-4363-9d13-b135c6b912d3" providerId="ADAL" clId="{4DA07DDC-34E9-4ED0-BCBB-27B975B2909E}" dt="2023-07-09T06:50:34.990" v="197" actId="478"/>
          <ac:spMkLst>
            <pc:docMk/>
            <pc:sldMk cId="2732055128" sldId="576"/>
            <ac:spMk id="5" creationId="{8CF4C72C-CA61-37C2-B471-F9E595405C81}"/>
          </ac:spMkLst>
        </pc:spChg>
        <pc:spChg chg="add mod">
          <ac:chgData name="Emmanuel Olamijuwon" userId="4eeaf55a-d141-4363-9d13-b135c6b912d3" providerId="ADAL" clId="{4DA07DDC-34E9-4ED0-BCBB-27B975B2909E}" dt="2023-07-11T15:09:05.239" v="1498" actId="1076"/>
          <ac:spMkLst>
            <pc:docMk/>
            <pc:sldMk cId="2732055128" sldId="576"/>
            <ac:spMk id="7" creationId="{1D92AE8C-1189-4F34-B49D-F15FDCB78F74}"/>
          </ac:spMkLst>
        </pc:spChg>
        <pc:spChg chg="mod">
          <ac:chgData name="Emmanuel Olamijuwon" userId="4eeaf55a-d141-4363-9d13-b135c6b912d3" providerId="ADAL" clId="{4DA07DDC-34E9-4ED0-BCBB-27B975B2909E}" dt="2023-07-11T15:06:20.294" v="1413" actId="14100"/>
          <ac:spMkLst>
            <pc:docMk/>
            <pc:sldMk cId="2732055128" sldId="576"/>
            <ac:spMk id="20" creationId="{4EEC383E-FF9D-4D8F-AC22-9DB946642CDE}"/>
          </ac:spMkLst>
        </pc:spChg>
        <pc:spChg chg="del mod">
          <ac:chgData name="Emmanuel Olamijuwon" userId="4eeaf55a-d141-4363-9d13-b135c6b912d3" providerId="ADAL" clId="{4DA07DDC-34E9-4ED0-BCBB-27B975B2909E}" dt="2023-07-11T15:01:07.951" v="1270" actId="478"/>
          <ac:spMkLst>
            <pc:docMk/>
            <pc:sldMk cId="2732055128" sldId="576"/>
            <ac:spMk id="21" creationId="{9701B123-B5EC-4F36-9069-BDD2FF2D33C4}"/>
          </ac:spMkLst>
        </pc:spChg>
        <pc:picChg chg="del">
          <ac:chgData name="Emmanuel Olamijuwon" userId="4eeaf55a-d141-4363-9d13-b135c6b912d3" providerId="ADAL" clId="{4DA07DDC-34E9-4ED0-BCBB-27B975B2909E}" dt="2023-07-09T06:50:33.012" v="196" actId="478"/>
          <ac:picMkLst>
            <pc:docMk/>
            <pc:sldMk cId="2732055128" sldId="576"/>
            <ac:picMk id="4" creationId="{DEBC6C80-AC10-99C1-9A48-A0DA322E3A84}"/>
          </ac:picMkLst>
        </pc:picChg>
        <pc:picChg chg="add mod modCrop">
          <ac:chgData name="Emmanuel Olamijuwon" userId="4eeaf55a-d141-4363-9d13-b135c6b912d3" providerId="ADAL" clId="{4DA07DDC-34E9-4ED0-BCBB-27B975B2909E}" dt="2023-07-11T15:07:55.017" v="1437" actId="1076"/>
          <ac:picMkLst>
            <pc:docMk/>
            <pc:sldMk cId="2732055128" sldId="576"/>
            <ac:picMk id="6" creationId="{D8B976DD-9D1F-5BA2-7ACD-32BD21C68258}"/>
          </ac:picMkLst>
        </pc:picChg>
        <pc:cxnChg chg="del mod">
          <ac:chgData name="Emmanuel Olamijuwon" userId="4eeaf55a-d141-4363-9d13-b135c6b912d3" providerId="ADAL" clId="{4DA07DDC-34E9-4ED0-BCBB-27B975B2909E}" dt="2023-07-11T14:54:47.774" v="1085" actId="478"/>
          <ac:cxnSpMkLst>
            <pc:docMk/>
            <pc:sldMk cId="2732055128" sldId="576"/>
            <ac:cxnSpMk id="19" creationId="{C226AEA6-8079-4793-91FF-1D8988372ED7}"/>
          </ac:cxnSpMkLst>
        </pc:cxnChg>
      </pc:sldChg>
      <pc:sldChg chg="del">
        <pc:chgData name="Emmanuel Olamijuwon" userId="4eeaf55a-d141-4363-9d13-b135c6b912d3" providerId="ADAL" clId="{4DA07DDC-34E9-4ED0-BCBB-27B975B2909E}" dt="2023-07-10T23:40:09.306" v="247" actId="47"/>
        <pc:sldMkLst>
          <pc:docMk/>
          <pc:sldMk cId="1592870117" sldId="596"/>
        </pc:sldMkLst>
      </pc:sldChg>
      <pc:sldChg chg="del">
        <pc:chgData name="Emmanuel Olamijuwon" userId="4eeaf55a-d141-4363-9d13-b135c6b912d3" providerId="ADAL" clId="{4DA07DDC-34E9-4ED0-BCBB-27B975B2909E}" dt="2023-07-10T23:40:15.528" v="249" actId="47"/>
        <pc:sldMkLst>
          <pc:docMk/>
          <pc:sldMk cId="29026215" sldId="598"/>
        </pc:sldMkLst>
      </pc:sldChg>
      <pc:sldChg chg="del">
        <pc:chgData name="Emmanuel Olamijuwon" userId="4eeaf55a-d141-4363-9d13-b135c6b912d3" providerId="ADAL" clId="{4DA07DDC-34E9-4ED0-BCBB-27B975B2909E}" dt="2023-07-10T23:40:15.528" v="249" actId="47"/>
        <pc:sldMkLst>
          <pc:docMk/>
          <pc:sldMk cId="3045236640" sldId="599"/>
        </pc:sldMkLst>
      </pc:sldChg>
      <pc:sldChg chg="delSp modSp del mod delAnim modNotes modNotesTx">
        <pc:chgData name="Emmanuel Olamijuwon" userId="4eeaf55a-d141-4363-9d13-b135c6b912d3" providerId="ADAL" clId="{4DA07DDC-34E9-4ED0-BCBB-27B975B2909E}" dt="2023-07-11T15:13:08.139" v="1537" actId="47"/>
        <pc:sldMkLst>
          <pc:docMk/>
          <pc:sldMk cId="462530665" sldId="613"/>
        </pc:sld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462530665" sldId="613"/>
            <ac:spMk id="2" creationId="{EB395549-B202-2DE9-71BC-831D2425B0F2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462530665" sldId="613"/>
            <ac:spMk id="3" creationId="{2B513122-A9CB-E357-D023-C64DD267FEDE}"/>
          </ac:spMkLst>
        </pc:spChg>
        <pc:spChg chg="del">
          <ac:chgData name="Emmanuel Olamijuwon" userId="4eeaf55a-d141-4363-9d13-b135c6b912d3" providerId="ADAL" clId="{4DA07DDC-34E9-4ED0-BCBB-27B975B2909E}" dt="2023-07-10T23:40:52.201" v="256" actId="478"/>
          <ac:spMkLst>
            <pc:docMk/>
            <pc:sldMk cId="462530665" sldId="613"/>
            <ac:spMk id="15" creationId="{B796888B-26B0-419A-8418-645B4553FCB6}"/>
          </ac:spMkLst>
        </pc:spChg>
        <pc:spChg chg="del">
          <ac:chgData name="Emmanuel Olamijuwon" userId="4eeaf55a-d141-4363-9d13-b135c6b912d3" providerId="ADAL" clId="{4DA07DDC-34E9-4ED0-BCBB-27B975B2909E}" dt="2023-07-10T23:40:57.295" v="258" actId="478"/>
          <ac:spMkLst>
            <pc:docMk/>
            <pc:sldMk cId="462530665" sldId="613"/>
            <ac:spMk id="20" creationId="{43A159FA-03C0-43D0-9B8F-24AC42CB8E1A}"/>
          </ac:spMkLst>
        </pc:spChg>
      </pc:sldChg>
      <pc:sldChg chg="del">
        <pc:chgData name="Emmanuel Olamijuwon" userId="4eeaf55a-d141-4363-9d13-b135c6b912d3" providerId="ADAL" clId="{4DA07DDC-34E9-4ED0-BCBB-27B975B2909E}" dt="2023-07-10T23:40:12.884" v="248" actId="47"/>
        <pc:sldMkLst>
          <pc:docMk/>
          <pc:sldMk cId="2983916140" sldId="614"/>
        </pc:sldMkLst>
      </pc:sldChg>
      <pc:sldChg chg="addSp delSp modSp mod delAnim modNotes modNotesTx">
        <pc:chgData name="Emmanuel Olamijuwon" userId="4eeaf55a-d141-4363-9d13-b135c6b912d3" providerId="ADAL" clId="{4DA07DDC-34E9-4ED0-BCBB-27B975B2909E}" dt="2023-07-11T15:12:05.345" v="1527" actId="948"/>
        <pc:sldMkLst>
          <pc:docMk/>
          <pc:sldMk cId="1825847538" sldId="615"/>
        </pc:sldMkLst>
        <pc:spChg chg="del">
          <ac:chgData name="Emmanuel Olamijuwon" userId="4eeaf55a-d141-4363-9d13-b135c6b912d3" providerId="ADAL" clId="{4DA07DDC-34E9-4ED0-BCBB-27B975B2909E}" dt="2023-07-10T23:38:34.988" v="238" actId="478"/>
          <ac:spMkLst>
            <pc:docMk/>
            <pc:sldMk cId="1825847538" sldId="615"/>
            <ac:spMk id="2" creationId="{463076B3-8B36-AEAC-5DCD-57FB087DE356}"/>
          </ac:spMkLst>
        </pc:spChg>
        <pc:spChg chg="add mod">
          <ac:chgData name="Emmanuel Olamijuwon" userId="4eeaf55a-d141-4363-9d13-b135c6b912d3" providerId="ADAL" clId="{4DA07DDC-34E9-4ED0-BCBB-27B975B2909E}" dt="2023-07-11T15:12:05.345" v="1527" actId="948"/>
          <ac:spMkLst>
            <pc:docMk/>
            <pc:sldMk cId="1825847538" sldId="615"/>
            <ac:spMk id="3" creationId="{B1BC219F-1C7A-AC35-2B26-0ECA2565C513}"/>
          </ac:spMkLst>
        </pc:spChg>
        <pc:spChg chg="del">
          <ac:chgData name="Emmanuel Olamijuwon" userId="4eeaf55a-d141-4363-9d13-b135c6b912d3" providerId="ADAL" clId="{4DA07DDC-34E9-4ED0-BCBB-27B975B2909E}" dt="2023-07-10T23:41:59.003" v="268" actId="478"/>
          <ac:spMkLst>
            <pc:docMk/>
            <pc:sldMk cId="1825847538" sldId="615"/>
            <ac:spMk id="8" creationId="{1FE937FF-55C5-B470-FECC-6F72FE8DFF10}"/>
          </ac:spMkLst>
        </pc:spChg>
        <pc:spChg chg="mod">
          <ac:chgData name="Emmanuel Olamijuwon" userId="4eeaf55a-d141-4363-9d13-b135c6b912d3" providerId="ADAL" clId="{4DA07DDC-34E9-4ED0-BCBB-27B975B2909E}" dt="2023-07-11T01:13:58.995" v="1011" actId="1076"/>
          <ac:spMkLst>
            <pc:docMk/>
            <pc:sldMk cId="1825847538" sldId="615"/>
            <ac:spMk id="20" creationId="{4EEC383E-FF9D-4D8F-AC22-9DB946642CDE}"/>
          </ac:spMkLst>
        </pc:spChg>
        <pc:spChg chg="del">
          <ac:chgData name="Emmanuel Olamijuwon" userId="4eeaf55a-d141-4363-9d13-b135c6b912d3" providerId="ADAL" clId="{4DA07DDC-34E9-4ED0-BCBB-27B975B2909E}" dt="2023-07-10T23:38:34.988" v="238" actId="478"/>
          <ac:spMkLst>
            <pc:docMk/>
            <pc:sldMk cId="1825847538" sldId="615"/>
            <ac:spMk id="21" creationId="{9701B123-B5EC-4F36-9069-BDD2FF2D33C4}"/>
          </ac:spMkLst>
        </pc:spChg>
      </pc:sldChg>
      <pc:sldChg chg="del">
        <pc:chgData name="Emmanuel Olamijuwon" userId="4eeaf55a-d141-4363-9d13-b135c6b912d3" providerId="ADAL" clId="{4DA07DDC-34E9-4ED0-BCBB-27B975B2909E}" dt="2023-07-10T23:40:12.884" v="248" actId="47"/>
        <pc:sldMkLst>
          <pc:docMk/>
          <pc:sldMk cId="1540572074" sldId="618"/>
        </pc:sldMkLst>
      </pc:sldChg>
      <pc:sldChg chg="del">
        <pc:chgData name="Emmanuel Olamijuwon" userId="4eeaf55a-d141-4363-9d13-b135c6b912d3" providerId="ADAL" clId="{4DA07DDC-34E9-4ED0-BCBB-27B975B2909E}" dt="2023-07-10T23:40:15.528" v="249" actId="47"/>
        <pc:sldMkLst>
          <pc:docMk/>
          <pc:sldMk cId="1189601218" sldId="619"/>
        </pc:sldMkLst>
      </pc:sldChg>
      <pc:sldChg chg="del">
        <pc:chgData name="Emmanuel Olamijuwon" userId="4eeaf55a-d141-4363-9d13-b135c6b912d3" providerId="ADAL" clId="{4DA07DDC-34E9-4ED0-BCBB-27B975B2909E}" dt="2023-07-10T23:40:20.970" v="250" actId="47"/>
        <pc:sldMkLst>
          <pc:docMk/>
          <pc:sldMk cId="954283069" sldId="620"/>
        </pc:sldMkLst>
      </pc:sldChg>
      <pc:sldChg chg="del">
        <pc:chgData name="Emmanuel Olamijuwon" userId="4eeaf55a-d141-4363-9d13-b135c6b912d3" providerId="ADAL" clId="{4DA07DDC-34E9-4ED0-BCBB-27B975B2909E}" dt="2023-07-10T23:40:15.528" v="249" actId="47"/>
        <pc:sldMkLst>
          <pc:docMk/>
          <pc:sldMk cId="607935231" sldId="621"/>
        </pc:sldMkLst>
      </pc:sldChg>
      <pc:sldChg chg="del">
        <pc:chgData name="Emmanuel Olamijuwon" userId="4eeaf55a-d141-4363-9d13-b135c6b912d3" providerId="ADAL" clId="{4DA07DDC-34E9-4ED0-BCBB-27B975B2909E}" dt="2023-07-10T23:40:20.970" v="250" actId="47"/>
        <pc:sldMkLst>
          <pc:docMk/>
          <pc:sldMk cId="1692475835" sldId="622"/>
        </pc:sldMkLst>
      </pc:sldChg>
      <pc:sldChg chg="addSp delSp modSp del mod delAnim modNotes">
        <pc:chgData name="Emmanuel Olamijuwon" userId="4eeaf55a-d141-4363-9d13-b135c6b912d3" providerId="ADAL" clId="{4DA07DDC-34E9-4ED0-BCBB-27B975B2909E}" dt="2023-07-11T15:09:19.760" v="1499" actId="47"/>
        <pc:sldMkLst>
          <pc:docMk/>
          <pc:sldMk cId="2445966013" sldId="623"/>
        </pc:sldMkLst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2" creationId="{6C84C65A-2655-94F3-B36C-F32508400E49}"/>
          </ac:spMkLst>
        </pc:spChg>
        <pc:spChg chg="del">
          <ac:chgData name="Emmanuel Olamijuwon" userId="4eeaf55a-d141-4363-9d13-b135c6b912d3" providerId="ADAL" clId="{4DA07DDC-34E9-4ED0-BCBB-27B975B2909E}" dt="2023-07-09T07:32:11.773" v="236" actId="478"/>
          <ac:spMkLst>
            <pc:docMk/>
            <pc:sldMk cId="2445966013" sldId="623"/>
            <ac:spMk id="2" creationId="{77C07981-602B-CC86-8A74-780CE86AA0F9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3" creationId="{3535408C-F7E5-B2C7-B7F7-03C787AD01FD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4" creationId="{AD7A4D52-1445-1A86-5019-884431D8A9F4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12" creationId="{9701B123-B5EC-4F36-9069-BDD2FF2D33C4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20" creationId="{4EEC383E-FF9D-4D8F-AC22-9DB946642CDE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445966013" sldId="623"/>
            <ac:spMk id="21" creationId="{9701B123-B5EC-4F36-9069-BDD2FF2D33C4}"/>
          </ac:spMkLst>
        </pc:spChg>
        <pc:cxnChg chg="mod">
          <ac:chgData name="Emmanuel Olamijuwon" userId="4eeaf55a-d141-4363-9d13-b135c6b912d3" providerId="ADAL" clId="{4DA07DDC-34E9-4ED0-BCBB-27B975B2909E}" dt="2023-07-11T01:12:19.654" v="995"/>
          <ac:cxnSpMkLst>
            <pc:docMk/>
            <pc:sldMk cId="2445966013" sldId="623"/>
            <ac:cxnSpMk id="16" creationId="{C226AEA6-8079-4793-91FF-1D8988372ED7}"/>
          </ac:cxnSpMkLst>
        </pc:cxnChg>
        <pc:cxnChg chg="mod">
          <ac:chgData name="Emmanuel Olamijuwon" userId="4eeaf55a-d141-4363-9d13-b135c6b912d3" providerId="ADAL" clId="{4DA07DDC-34E9-4ED0-BCBB-27B975B2909E}" dt="2023-07-11T01:12:19.654" v="995"/>
          <ac:cxnSpMkLst>
            <pc:docMk/>
            <pc:sldMk cId="2445966013" sldId="623"/>
            <ac:cxnSpMk id="19" creationId="{C226AEA6-8079-4793-91FF-1D8988372ED7}"/>
          </ac:cxnSpMkLst>
        </pc:cxnChg>
      </pc:sldChg>
      <pc:sldChg chg="del">
        <pc:chgData name="Emmanuel Olamijuwon" userId="4eeaf55a-d141-4363-9d13-b135c6b912d3" providerId="ADAL" clId="{4DA07DDC-34E9-4ED0-BCBB-27B975B2909E}" dt="2023-07-10T23:40:09.306" v="247" actId="47"/>
        <pc:sldMkLst>
          <pc:docMk/>
          <pc:sldMk cId="1309506721" sldId="624"/>
        </pc:sldMkLst>
      </pc:sldChg>
      <pc:sldChg chg="del">
        <pc:chgData name="Emmanuel Olamijuwon" userId="4eeaf55a-d141-4363-9d13-b135c6b912d3" providerId="ADAL" clId="{4DA07DDC-34E9-4ED0-BCBB-27B975B2909E}" dt="2023-07-10T23:40:06.141" v="246" actId="47"/>
        <pc:sldMkLst>
          <pc:docMk/>
          <pc:sldMk cId="2794244810" sldId="625"/>
        </pc:sldMkLst>
      </pc:sldChg>
      <pc:sldChg chg="del">
        <pc:chgData name="Emmanuel Olamijuwon" userId="4eeaf55a-d141-4363-9d13-b135c6b912d3" providerId="ADAL" clId="{4DA07DDC-34E9-4ED0-BCBB-27B975B2909E}" dt="2023-07-10T23:40:06.066" v="245" actId="47"/>
        <pc:sldMkLst>
          <pc:docMk/>
          <pc:sldMk cId="576372742" sldId="626"/>
        </pc:sldMkLst>
      </pc:sldChg>
      <pc:sldChg chg="addSp delSp modSp add mod modNotes modNotesTx">
        <pc:chgData name="Emmanuel Olamijuwon" userId="4eeaf55a-d141-4363-9d13-b135c6b912d3" providerId="ADAL" clId="{4DA07DDC-34E9-4ED0-BCBB-27B975B2909E}" dt="2023-07-11T15:10:13.052" v="1507" actId="478"/>
        <pc:sldMkLst>
          <pc:docMk/>
          <pc:sldMk cId="1387728906" sldId="627"/>
        </pc:sldMkLst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1387728906" sldId="627"/>
            <ac:spMk id="2" creationId="{A039169C-58D0-171C-9035-270E95438F63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1387728906" sldId="627"/>
            <ac:spMk id="3" creationId="{86FD3614-0E7D-3B83-9364-27073F012903}"/>
          </ac:spMkLst>
        </pc:spChg>
        <pc:spChg chg="del mod">
          <ac:chgData name="Emmanuel Olamijuwon" userId="4eeaf55a-d141-4363-9d13-b135c6b912d3" providerId="ADAL" clId="{4DA07DDC-34E9-4ED0-BCBB-27B975B2909E}" dt="2023-07-10T23:49:02.046" v="360" actId="21"/>
          <ac:spMkLst>
            <pc:docMk/>
            <pc:sldMk cId="1387728906" sldId="627"/>
            <ac:spMk id="3" creationId="{B1BC219F-1C7A-AC35-2B26-0ECA2565C513}"/>
          </ac:spMkLst>
        </pc:spChg>
        <pc:spChg chg="add del">
          <ac:chgData name="Emmanuel Olamijuwon" userId="4eeaf55a-d141-4363-9d13-b135c6b912d3" providerId="ADAL" clId="{4DA07DDC-34E9-4ED0-BCBB-27B975B2909E}" dt="2023-07-10T23:49:02.046" v="360" actId="21"/>
          <ac:spMkLst>
            <pc:docMk/>
            <pc:sldMk cId="1387728906" sldId="627"/>
            <ac:spMk id="4" creationId="{7CC28D37-E353-E8EF-2DE9-830F2606D7F5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1387728906" sldId="627"/>
            <ac:spMk id="4" creationId="{8D459BF3-2F48-46CC-FD83-A44A75C3B63B}"/>
          </ac:spMkLst>
        </pc:spChg>
        <pc:spChg chg="add del mod">
          <ac:chgData name="Emmanuel Olamijuwon" userId="4eeaf55a-d141-4363-9d13-b135c6b912d3" providerId="ADAL" clId="{4DA07DDC-34E9-4ED0-BCBB-27B975B2909E}" dt="2023-07-10T23:49:06.169" v="362" actId="478"/>
          <ac:spMkLst>
            <pc:docMk/>
            <pc:sldMk cId="1387728906" sldId="627"/>
            <ac:spMk id="5" creationId="{B075B4F9-0247-0192-C633-CF342C94EADA}"/>
          </ac:spMkLst>
        </pc:spChg>
        <pc:spChg chg="add mod">
          <ac:chgData name="Emmanuel Olamijuwon" userId="4eeaf55a-d141-4363-9d13-b135c6b912d3" providerId="ADAL" clId="{4DA07DDC-34E9-4ED0-BCBB-27B975B2909E}" dt="2023-07-11T15:10:11.254" v="1506"/>
          <ac:spMkLst>
            <pc:docMk/>
            <pc:sldMk cId="1387728906" sldId="627"/>
            <ac:spMk id="5" creationId="{DCF2E696-70FD-36EB-9315-D9CB8EECD2BA}"/>
          </ac:spMkLst>
        </pc:spChg>
        <pc:spChg chg="add del mod">
          <ac:chgData name="Emmanuel Olamijuwon" userId="4eeaf55a-d141-4363-9d13-b135c6b912d3" providerId="ADAL" clId="{4DA07DDC-34E9-4ED0-BCBB-27B975B2909E}" dt="2023-07-10T23:49:09.283" v="364"/>
          <ac:spMkLst>
            <pc:docMk/>
            <pc:sldMk cId="1387728906" sldId="627"/>
            <ac:spMk id="6" creationId="{2283B08F-FCD1-F3A9-1F30-44D754D52273}"/>
          </ac:spMkLst>
        </pc:spChg>
        <pc:spChg chg="add del mod">
          <ac:chgData name="Emmanuel Olamijuwon" userId="4eeaf55a-d141-4363-9d13-b135c6b912d3" providerId="ADAL" clId="{4DA07DDC-34E9-4ED0-BCBB-27B975B2909E}" dt="2023-07-10T23:49:09.283" v="364"/>
          <ac:spMkLst>
            <pc:docMk/>
            <pc:sldMk cId="1387728906" sldId="627"/>
            <ac:spMk id="7" creationId="{F4747CEF-3EC5-8DC4-936D-DFEF697BA9EA}"/>
          </ac:spMkLst>
        </pc:spChg>
        <pc:spChg chg="del">
          <ac:chgData name="Emmanuel Olamijuwon" userId="4eeaf55a-d141-4363-9d13-b135c6b912d3" providerId="ADAL" clId="{4DA07DDC-34E9-4ED0-BCBB-27B975B2909E}" dt="2023-07-10T23:39:19.670" v="244" actId="478"/>
          <ac:spMkLst>
            <pc:docMk/>
            <pc:sldMk cId="1387728906" sldId="627"/>
            <ac:spMk id="8" creationId="{1FE937FF-55C5-B470-FECC-6F72FE8DFF10}"/>
          </ac:spMkLst>
        </pc:spChg>
        <pc:spChg chg="del mod">
          <ac:chgData name="Emmanuel Olamijuwon" userId="4eeaf55a-d141-4363-9d13-b135c6b912d3" providerId="ADAL" clId="{4DA07DDC-34E9-4ED0-BCBB-27B975B2909E}" dt="2023-07-11T15:10:13.052" v="1507" actId="478"/>
          <ac:spMkLst>
            <pc:docMk/>
            <pc:sldMk cId="1387728906" sldId="627"/>
            <ac:spMk id="20" creationId="{4EEC383E-FF9D-4D8F-AC22-9DB946642CDE}"/>
          </ac:spMkLst>
        </pc:spChg>
        <pc:picChg chg="add mod ord">
          <ac:chgData name="Emmanuel Olamijuwon" userId="4eeaf55a-d141-4363-9d13-b135c6b912d3" providerId="ADAL" clId="{4DA07DDC-34E9-4ED0-BCBB-27B975B2909E}" dt="2023-07-11T01:12:19.654" v="995"/>
          <ac:picMkLst>
            <pc:docMk/>
            <pc:sldMk cId="1387728906" sldId="627"/>
            <ac:picMk id="9" creationId="{A01F30A3-1A7B-D474-21E1-7A11769477CD}"/>
          </ac:picMkLst>
        </pc:picChg>
        <pc:picChg chg="add mod">
          <ac:chgData name="Emmanuel Olamijuwon" userId="4eeaf55a-d141-4363-9d13-b135c6b912d3" providerId="ADAL" clId="{4DA07DDC-34E9-4ED0-BCBB-27B975B2909E}" dt="2023-07-11T01:12:19.654" v="995"/>
          <ac:picMkLst>
            <pc:docMk/>
            <pc:sldMk cId="1387728906" sldId="627"/>
            <ac:picMk id="11" creationId="{2F468AE8-8FAE-1A69-55FF-FA2C84FC962C}"/>
          </ac:picMkLst>
        </pc:picChg>
      </pc:sldChg>
      <pc:sldChg chg="delSp modSp add del mod delAnim modNotes">
        <pc:chgData name="Emmanuel Olamijuwon" userId="4eeaf55a-d141-4363-9d13-b135c6b912d3" providerId="ADAL" clId="{4DA07DDC-34E9-4ED0-BCBB-27B975B2909E}" dt="2023-07-11T15:12:59.949" v="1535" actId="47"/>
        <pc:sldMkLst>
          <pc:docMk/>
          <pc:sldMk cId="4189201511" sldId="628"/>
        </pc:sld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4189201511" sldId="628"/>
            <ac:spMk id="2" creationId="{EB395549-B202-2DE9-71BC-831D2425B0F2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4189201511" sldId="628"/>
            <ac:spMk id="3" creationId="{2B513122-A9CB-E357-D023-C64DD267FEDE}"/>
          </ac:spMkLst>
        </pc:spChg>
        <pc:spChg chg="del">
          <ac:chgData name="Emmanuel Olamijuwon" userId="4eeaf55a-d141-4363-9d13-b135c6b912d3" providerId="ADAL" clId="{4DA07DDC-34E9-4ED0-BCBB-27B975B2909E}" dt="2023-07-10T23:41:16.411" v="264" actId="478"/>
          <ac:spMkLst>
            <pc:docMk/>
            <pc:sldMk cId="4189201511" sldId="628"/>
            <ac:spMk id="15" creationId="{B796888B-26B0-419A-8418-645B4553FCB6}"/>
          </ac:spMkLst>
        </pc:spChg>
        <pc:spChg chg="del">
          <ac:chgData name="Emmanuel Olamijuwon" userId="4eeaf55a-d141-4363-9d13-b135c6b912d3" providerId="ADAL" clId="{4DA07DDC-34E9-4ED0-BCBB-27B975B2909E}" dt="2023-07-10T23:41:14.810" v="263" actId="478"/>
          <ac:spMkLst>
            <pc:docMk/>
            <pc:sldMk cId="4189201511" sldId="628"/>
            <ac:spMk id="20" creationId="{43A159FA-03C0-43D0-9B8F-24AC42CB8E1A}"/>
          </ac:spMkLst>
        </pc:spChg>
      </pc:sldChg>
      <pc:sldChg chg="modSp add del modNotes modNotesTx">
        <pc:chgData name="Emmanuel Olamijuwon" userId="4eeaf55a-d141-4363-9d13-b135c6b912d3" providerId="ADAL" clId="{4DA07DDC-34E9-4ED0-BCBB-27B975B2909E}" dt="2023-07-11T15:13:08.139" v="1537" actId="47"/>
        <pc:sldMkLst>
          <pc:docMk/>
          <pc:sldMk cId="1958712284" sldId="629"/>
        </pc:sld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1958712284" sldId="629"/>
            <ac:spMk id="2" creationId="{EB395549-B202-2DE9-71BC-831D2425B0F2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1958712284" sldId="629"/>
            <ac:spMk id="3" creationId="{2B513122-A9CB-E357-D023-C64DD267FEDE}"/>
          </ac:spMkLst>
        </pc:spChg>
      </pc:sldChg>
      <pc:sldChg chg="addSp delSp modSp add mod modNotes modNotesTx">
        <pc:chgData name="Emmanuel Olamijuwon" userId="4eeaf55a-d141-4363-9d13-b135c6b912d3" providerId="ADAL" clId="{4DA07DDC-34E9-4ED0-BCBB-27B975B2909E}" dt="2023-07-11T15:10:28.789" v="1517" actId="478"/>
        <pc:sldMkLst>
          <pc:docMk/>
          <pc:sldMk cId="3736669061" sldId="630"/>
        </pc:sldMkLst>
        <pc:spChg chg="del">
          <ac:chgData name="Emmanuel Olamijuwon" userId="4eeaf55a-d141-4363-9d13-b135c6b912d3" providerId="ADAL" clId="{4DA07DDC-34E9-4ED0-BCBB-27B975B2909E}" dt="2023-07-11T00:37:24.168" v="454" actId="478"/>
          <ac:spMkLst>
            <pc:docMk/>
            <pc:sldMk cId="3736669061" sldId="630"/>
            <ac:spMk id="2" creationId="{A039169C-58D0-171C-9035-270E95438F63}"/>
          </ac:spMkLst>
        </pc:spChg>
        <pc:spChg chg="add del">
          <ac:chgData name="Emmanuel Olamijuwon" userId="4eeaf55a-d141-4363-9d13-b135c6b912d3" providerId="ADAL" clId="{4DA07DDC-34E9-4ED0-BCBB-27B975B2909E}" dt="2023-07-11T15:10:15.718" v="1509" actId="22"/>
          <ac:spMkLst>
            <pc:docMk/>
            <pc:sldMk cId="3736669061" sldId="630"/>
            <ac:spMk id="3" creationId="{0DEA99E5-7547-C059-0AD4-330A89294242}"/>
          </ac:spMkLst>
        </pc:spChg>
        <pc:spChg chg="del">
          <ac:chgData name="Emmanuel Olamijuwon" userId="4eeaf55a-d141-4363-9d13-b135c6b912d3" providerId="ADAL" clId="{4DA07DDC-34E9-4ED0-BCBB-27B975B2909E}" dt="2023-07-11T00:37:24.168" v="454" actId="478"/>
          <ac:spMkLst>
            <pc:docMk/>
            <pc:sldMk cId="3736669061" sldId="630"/>
            <ac:spMk id="3" creationId="{86FD3614-0E7D-3B83-9364-27073F012903}"/>
          </ac:spMkLst>
        </pc:spChg>
        <pc:spChg chg="del">
          <ac:chgData name="Emmanuel Olamijuwon" userId="4eeaf55a-d141-4363-9d13-b135c6b912d3" providerId="ADAL" clId="{4DA07DDC-34E9-4ED0-BCBB-27B975B2909E}" dt="2023-07-11T00:37:24.168" v="454" actId="478"/>
          <ac:spMkLst>
            <pc:docMk/>
            <pc:sldMk cId="3736669061" sldId="630"/>
            <ac:spMk id="4" creationId="{8D459BF3-2F48-46CC-FD83-A44A75C3B63B}"/>
          </ac:spMkLst>
        </pc:spChg>
        <pc:spChg chg="add del mod">
          <ac:chgData name="Emmanuel Olamijuwon" userId="4eeaf55a-d141-4363-9d13-b135c6b912d3" providerId="ADAL" clId="{4DA07DDC-34E9-4ED0-BCBB-27B975B2909E}" dt="2023-07-11T15:10:19.019" v="1511"/>
          <ac:spMkLst>
            <pc:docMk/>
            <pc:sldMk cId="3736669061" sldId="630"/>
            <ac:spMk id="4" creationId="{DF529E00-ED2F-8295-7F7A-49268897BD0F}"/>
          </ac:spMkLst>
        </pc:spChg>
        <pc:spChg chg="add del mod">
          <ac:chgData name="Emmanuel Olamijuwon" userId="4eeaf55a-d141-4363-9d13-b135c6b912d3" providerId="ADAL" clId="{4DA07DDC-34E9-4ED0-BCBB-27B975B2909E}" dt="2023-07-11T15:10:28.789" v="1517" actId="478"/>
          <ac:spMkLst>
            <pc:docMk/>
            <pc:sldMk cId="3736669061" sldId="630"/>
            <ac:spMk id="5" creationId="{18712AEF-2B31-B11B-84A6-63E1992E6AC4}"/>
          </ac:spMkLst>
        </pc:spChg>
        <pc:spChg chg="add del mod">
          <ac:chgData name="Emmanuel Olamijuwon" userId="4eeaf55a-d141-4363-9d13-b135c6b912d3" providerId="ADAL" clId="{4DA07DDC-34E9-4ED0-BCBB-27B975B2909E}" dt="2023-07-11T15:10:23.769" v="1514" actId="478"/>
          <ac:spMkLst>
            <pc:docMk/>
            <pc:sldMk cId="3736669061" sldId="630"/>
            <ac:spMk id="6" creationId="{73C7BE0C-4500-94BB-3D25-987B384728B5}"/>
          </ac:spMkLst>
        </pc:spChg>
        <pc:spChg chg="add mod">
          <ac:chgData name="Emmanuel Olamijuwon" userId="4eeaf55a-d141-4363-9d13-b135c6b912d3" providerId="ADAL" clId="{4DA07DDC-34E9-4ED0-BCBB-27B975B2909E}" dt="2023-07-11T15:10:26.554" v="1516"/>
          <ac:spMkLst>
            <pc:docMk/>
            <pc:sldMk cId="3736669061" sldId="630"/>
            <ac:spMk id="7" creationId="{C95B4628-7A3E-86EF-47A7-52512C2415A9}"/>
          </ac:spMkLst>
        </pc:spChg>
        <pc:spChg chg="del mod">
          <ac:chgData name="Emmanuel Olamijuwon" userId="4eeaf55a-d141-4363-9d13-b135c6b912d3" providerId="ADAL" clId="{4DA07DDC-34E9-4ED0-BCBB-27B975B2909E}" dt="2023-07-11T15:10:25.500" v="1515" actId="478"/>
          <ac:spMkLst>
            <pc:docMk/>
            <pc:sldMk cId="3736669061" sldId="630"/>
            <ac:spMk id="20" creationId="{4EEC383E-FF9D-4D8F-AC22-9DB946642CDE}"/>
          </ac:spMkLst>
        </pc:spChg>
        <pc:picChg chg="add del mod">
          <ac:chgData name="Emmanuel Olamijuwon" userId="4eeaf55a-d141-4363-9d13-b135c6b912d3" providerId="ADAL" clId="{4DA07DDC-34E9-4ED0-BCBB-27B975B2909E}" dt="2023-07-11T00:37:20.392" v="451" actId="478"/>
          <ac:picMkLst>
            <pc:docMk/>
            <pc:sldMk cId="3736669061" sldId="630"/>
            <ac:picMk id="6" creationId="{3FBE499E-0DF9-B100-6BDD-5DCD81F81140}"/>
          </ac:picMkLst>
        </pc:picChg>
        <pc:picChg chg="add mod">
          <ac:chgData name="Emmanuel Olamijuwon" userId="4eeaf55a-d141-4363-9d13-b135c6b912d3" providerId="ADAL" clId="{4DA07DDC-34E9-4ED0-BCBB-27B975B2909E}" dt="2023-07-11T01:12:19.654" v="995"/>
          <ac:picMkLst>
            <pc:docMk/>
            <pc:sldMk cId="3736669061" sldId="630"/>
            <ac:picMk id="8" creationId="{1513DCE5-3352-7575-FA58-06460220A280}"/>
          </ac:picMkLst>
        </pc:picChg>
        <pc:picChg chg="del">
          <ac:chgData name="Emmanuel Olamijuwon" userId="4eeaf55a-d141-4363-9d13-b135c6b912d3" providerId="ADAL" clId="{4DA07DDC-34E9-4ED0-BCBB-27B975B2909E}" dt="2023-07-11T00:31:36.860" v="446" actId="478"/>
          <ac:picMkLst>
            <pc:docMk/>
            <pc:sldMk cId="3736669061" sldId="630"/>
            <ac:picMk id="9" creationId="{A01F30A3-1A7B-D474-21E1-7A11769477CD}"/>
          </ac:picMkLst>
        </pc:picChg>
        <pc:picChg chg="del mod">
          <ac:chgData name="Emmanuel Olamijuwon" userId="4eeaf55a-d141-4363-9d13-b135c6b912d3" providerId="ADAL" clId="{4DA07DDC-34E9-4ED0-BCBB-27B975B2909E}" dt="2023-07-11T00:31:43.853" v="449" actId="478"/>
          <ac:picMkLst>
            <pc:docMk/>
            <pc:sldMk cId="3736669061" sldId="630"/>
            <ac:picMk id="11" creationId="{2F468AE8-8FAE-1A69-55FF-FA2C84FC962C}"/>
          </ac:picMkLst>
        </pc:picChg>
      </pc:sldChg>
      <pc:sldChg chg="addSp delSp modSp add mod modNotes modNotesTx">
        <pc:chgData name="Emmanuel Olamijuwon" userId="4eeaf55a-d141-4363-9d13-b135c6b912d3" providerId="ADAL" clId="{4DA07DDC-34E9-4ED0-BCBB-27B975B2909E}" dt="2023-07-11T15:10:37.674" v="1519"/>
        <pc:sldMkLst>
          <pc:docMk/>
          <pc:sldMk cId="3332442258" sldId="631"/>
        </pc:sldMkLst>
        <pc:spChg chg="add mod">
          <ac:chgData name="Emmanuel Olamijuwon" userId="4eeaf55a-d141-4363-9d13-b135c6b912d3" providerId="ADAL" clId="{4DA07DDC-34E9-4ED0-BCBB-27B975B2909E}" dt="2023-07-11T10:03:12.555" v="1062" actId="1035"/>
          <ac:spMkLst>
            <pc:docMk/>
            <pc:sldMk cId="3332442258" sldId="631"/>
            <ac:spMk id="2" creationId="{3A5F96F1-DE66-44AD-2E64-B32E234993EB}"/>
          </ac:spMkLst>
        </pc:spChg>
        <pc:spChg chg="add mod">
          <ac:chgData name="Emmanuel Olamijuwon" userId="4eeaf55a-d141-4363-9d13-b135c6b912d3" providerId="ADAL" clId="{4DA07DDC-34E9-4ED0-BCBB-27B975B2909E}" dt="2023-07-11T10:03:03.927" v="1036" actId="1076"/>
          <ac:spMkLst>
            <pc:docMk/>
            <pc:sldMk cId="3332442258" sldId="631"/>
            <ac:spMk id="3" creationId="{EAB13DAB-D0AB-D8FF-5130-348A1D2F4A3F}"/>
          </ac:spMkLst>
        </pc:spChg>
        <pc:spChg chg="add mod">
          <ac:chgData name="Emmanuel Olamijuwon" userId="4eeaf55a-d141-4363-9d13-b135c6b912d3" providerId="ADAL" clId="{4DA07DDC-34E9-4ED0-BCBB-27B975B2909E}" dt="2023-07-11T10:55:57.898" v="1079" actId="20577"/>
          <ac:spMkLst>
            <pc:docMk/>
            <pc:sldMk cId="3332442258" sldId="631"/>
            <ac:spMk id="5" creationId="{FC893372-572E-69BF-BFE4-9EA7E2831C65}"/>
          </ac:spMkLst>
        </pc:spChg>
        <pc:spChg chg="add mod">
          <ac:chgData name="Emmanuel Olamijuwon" userId="4eeaf55a-d141-4363-9d13-b135c6b912d3" providerId="ADAL" clId="{4DA07DDC-34E9-4ED0-BCBB-27B975B2909E}" dt="2023-07-11T15:10:37.674" v="1519"/>
          <ac:spMkLst>
            <pc:docMk/>
            <pc:sldMk cId="3332442258" sldId="631"/>
            <ac:spMk id="7" creationId="{094F77ED-6978-CFF3-3A06-39AF4E479DBD}"/>
          </ac:spMkLst>
        </pc:spChg>
        <pc:spChg chg="add del">
          <ac:chgData name="Emmanuel Olamijuwon" userId="4eeaf55a-d141-4363-9d13-b135c6b912d3" providerId="ADAL" clId="{4DA07DDC-34E9-4ED0-BCBB-27B975B2909E}" dt="2023-07-11T00:41:40.693" v="485" actId="478"/>
          <ac:spMkLst>
            <pc:docMk/>
            <pc:sldMk cId="3332442258" sldId="631"/>
            <ac:spMk id="13" creationId="{DE74C9EF-A735-1815-EC32-779465BD55B2}"/>
          </ac:spMkLst>
        </pc:spChg>
        <pc:spChg chg="add mod">
          <ac:chgData name="Emmanuel Olamijuwon" userId="4eeaf55a-d141-4363-9d13-b135c6b912d3" providerId="ADAL" clId="{4DA07DDC-34E9-4ED0-BCBB-27B975B2909E}" dt="2023-07-11T01:13:26.442" v="1006" actId="1076"/>
          <ac:spMkLst>
            <pc:docMk/>
            <pc:sldMk cId="3332442258" sldId="631"/>
            <ac:spMk id="14" creationId="{BB5756BB-0EE3-FFF8-7187-2B0A0DE00BF4}"/>
          </ac:spMkLst>
        </pc:spChg>
        <pc:spChg chg="del mod">
          <ac:chgData name="Emmanuel Olamijuwon" userId="4eeaf55a-d141-4363-9d13-b135c6b912d3" providerId="ADAL" clId="{4DA07DDC-34E9-4ED0-BCBB-27B975B2909E}" dt="2023-07-11T15:10:37.434" v="1518" actId="478"/>
          <ac:spMkLst>
            <pc:docMk/>
            <pc:sldMk cId="3332442258" sldId="631"/>
            <ac:spMk id="20" creationId="{4EEC383E-FF9D-4D8F-AC22-9DB946642CDE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3332442258" sldId="631"/>
            <ac:spMk id="22" creationId="{8A3A9DA5-C66A-F569-08DC-CB11F2BD9988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3332442258" sldId="631"/>
            <ac:spMk id="25" creationId="{84887543-1AB2-48FE-288A-723306C92E4A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3332442258" sldId="631"/>
            <ac:spMk id="26" creationId="{06BD51ED-76D8-38F6-828A-B0791558BA2E}"/>
          </ac:spMkLst>
        </pc:spChg>
        <pc:spChg chg="add del mod">
          <ac:chgData name="Emmanuel Olamijuwon" userId="4eeaf55a-d141-4363-9d13-b135c6b912d3" providerId="ADAL" clId="{4DA07DDC-34E9-4ED0-BCBB-27B975B2909E}" dt="2023-07-11T00:46:50.939" v="554"/>
          <ac:spMkLst>
            <pc:docMk/>
            <pc:sldMk cId="3332442258" sldId="631"/>
            <ac:spMk id="28" creationId="{96B567B4-3D42-AE0C-3545-DD115E72FB34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3332442258" sldId="631"/>
            <ac:spMk id="33" creationId="{825179A4-D462-11E4-0E64-87441B34728C}"/>
          </ac:spMkLst>
        </pc:spChg>
        <pc:spChg chg="add del mod">
          <ac:chgData name="Emmanuel Olamijuwon" userId="4eeaf55a-d141-4363-9d13-b135c6b912d3" providerId="ADAL" clId="{4DA07DDC-34E9-4ED0-BCBB-27B975B2909E}" dt="2023-07-11T00:48:37.783" v="591" actId="478"/>
          <ac:spMkLst>
            <pc:docMk/>
            <pc:sldMk cId="3332442258" sldId="631"/>
            <ac:spMk id="34" creationId="{2EBB3BF9-766C-F3EA-72AE-BF064D35FA62}"/>
          </ac:spMkLst>
        </pc:spChg>
        <pc:spChg chg="add mod">
          <ac:chgData name="Emmanuel Olamijuwon" userId="4eeaf55a-d141-4363-9d13-b135c6b912d3" providerId="ADAL" clId="{4DA07DDC-34E9-4ED0-BCBB-27B975B2909E}" dt="2023-07-11T01:12:19.654" v="995"/>
          <ac:spMkLst>
            <pc:docMk/>
            <pc:sldMk cId="3332442258" sldId="631"/>
            <ac:spMk id="35" creationId="{D812B805-F0DE-3EBB-FEE6-55758EA639FE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39" creationId="{45C4213B-0458-F6B5-D8CD-31C7C8355A1C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45" creationId="{801A919D-953B-447D-60A9-FE2AD82D1B89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46" creationId="{0D524115-78E1-D1D8-E98B-08C5B0813467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47" creationId="{3D903000-B018-BFED-44B9-B00FFBF452C8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51" creationId="{E9A90E34-78D8-16E7-ABDD-CF2D51FFB257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53" creationId="{F782930A-1E88-2AD0-6027-2577140BE05D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56" creationId="{1F01874E-2C83-8219-EEE7-0E30F3EF3C72}"/>
          </ac:spMkLst>
        </pc:spChg>
        <pc:spChg chg="add mod">
          <ac:chgData name="Emmanuel Olamijuwon" userId="4eeaf55a-d141-4363-9d13-b135c6b912d3" providerId="ADAL" clId="{4DA07DDC-34E9-4ED0-BCBB-27B975B2909E}" dt="2023-07-11T01:13:43.090" v="1010" actId="1076"/>
          <ac:spMkLst>
            <pc:docMk/>
            <pc:sldMk cId="3332442258" sldId="631"/>
            <ac:spMk id="60" creationId="{0589D088-7138-67FB-30E4-D54E2BF09B63}"/>
          </ac:spMkLst>
        </pc:spChg>
        <pc:graphicFrameChg chg="add del mod">
          <ac:chgData name="Emmanuel Olamijuwon" userId="4eeaf55a-d141-4363-9d13-b135c6b912d3" providerId="ADAL" clId="{4DA07DDC-34E9-4ED0-BCBB-27B975B2909E}" dt="2023-07-11T00:46:50.939" v="554"/>
          <ac:graphicFrameMkLst>
            <pc:docMk/>
            <pc:sldMk cId="3332442258" sldId="631"/>
            <ac:graphicFrameMk id="27" creationId="{67F15D63-DAF2-68BB-498C-3FA2F6DEBF2B}"/>
          </ac:graphicFrameMkLst>
        </pc:graphicFrameChg>
        <pc:graphicFrameChg chg="add del mod">
          <ac:chgData name="Emmanuel Olamijuwon" userId="4eeaf55a-d141-4363-9d13-b135c6b912d3" providerId="ADAL" clId="{4DA07DDC-34E9-4ED0-BCBB-27B975B2909E}" dt="2023-07-11T00:46:50.939" v="554"/>
          <ac:graphicFrameMkLst>
            <pc:docMk/>
            <pc:sldMk cId="3332442258" sldId="631"/>
            <ac:graphicFrameMk id="29" creationId="{AC1C9E5C-EA93-0F36-029F-F5E48D85F6E3}"/>
          </ac:graphicFrameMkLst>
        </pc:graphicFrameChg>
        <pc:graphicFrameChg chg="add del mod">
          <ac:chgData name="Emmanuel Olamijuwon" userId="4eeaf55a-d141-4363-9d13-b135c6b912d3" providerId="ADAL" clId="{4DA07DDC-34E9-4ED0-BCBB-27B975B2909E}" dt="2023-07-11T00:46:50.939" v="554"/>
          <ac:graphicFrameMkLst>
            <pc:docMk/>
            <pc:sldMk cId="3332442258" sldId="631"/>
            <ac:graphicFrameMk id="30" creationId="{1AAF6737-ACA1-56E7-7CEE-1C1D8906FC73}"/>
          </ac:graphicFrameMkLst>
        </pc:graphicFrameChg>
        <pc:graphicFrameChg chg="add del mod">
          <ac:chgData name="Emmanuel Olamijuwon" userId="4eeaf55a-d141-4363-9d13-b135c6b912d3" providerId="ADAL" clId="{4DA07DDC-34E9-4ED0-BCBB-27B975B2909E}" dt="2023-07-11T00:46:50.939" v="554"/>
          <ac:graphicFrameMkLst>
            <pc:docMk/>
            <pc:sldMk cId="3332442258" sldId="631"/>
            <ac:graphicFrameMk id="31" creationId="{9A182DC7-DB66-8951-B3CA-7FBB2BB5EC3B}"/>
          </ac:graphicFrameMkLst>
        </pc:graphicFrameChg>
        <pc:graphicFrameChg chg="add del mod">
          <ac:chgData name="Emmanuel Olamijuwon" userId="4eeaf55a-d141-4363-9d13-b135c6b912d3" providerId="ADAL" clId="{4DA07DDC-34E9-4ED0-BCBB-27B975B2909E}" dt="2023-07-11T00:46:50.939" v="554"/>
          <ac:graphicFrameMkLst>
            <pc:docMk/>
            <pc:sldMk cId="3332442258" sldId="631"/>
            <ac:graphicFrameMk id="32" creationId="{6F56B9AE-47D8-5D5E-1228-694AF9B19F4E}"/>
          </ac:graphicFrameMkLst>
        </pc:graphicFrameChg>
        <pc:picChg chg="add del mod">
          <ac:chgData name="Emmanuel Olamijuwon" userId="4eeaf55a-d141-4363-9d13-b135c6b912d3" providerId="ADAL" clId="{4DA07DDC-34E9-4ED0-BCBB-27B975B2909E}" dt="2023-07-11T00:38:35.913" v="463" actId="478"/>
          <ac:picMkLst>
            <pc:docMk/>
            <pc:sldMk cId="3332442258" sldId="631"/>
            <ac:picMk id="3" creationId="{7C794380-FD04-0D97-5C7A-18049CBA4DB6}"/>
          </ac:picMkLst>
        </pc:picChg>
        <pc:picChg chg="add mod">
          <ac:chgData name="Emmanuel Olamijuwon" userId="4eeaf55a-d141-4363-9d13-b135c6b912d3" providerId="ADAL" clId="{4DA07DDC-34E9-4ED0-BCBB-27B975B2909E}" dt="2023-07-11T10:55:43.729" v="1063" actId="571"/>
          <ac:picMkLst>
            <pc:docMk/>
            <pc:sldMk cId="3332442258" sldId="631"/>
            <ac:picMk id="4" creationId="{C906CA09-118F-48F6-29DE-4041284CDFBF}"/>
          </ac:picMkLst>
        </pc:picChg>
        <pc:picChg chg="add del mod">
          <ac:chgData name="Emmanuel Olamijuwon" userId="4eeaf55a-d141-4363-9d13-b135c6b912d3" providerId="ADAL" clId="{4DA07DDC-34E9-4ED0-BCBB-27B975B2909E}" dt="2023-07-11T00:41:28.097" v="483" actId="478"/>
          <ac:picMkLst>
            <pc:docMk/>
            <pc:sldMk cId="3332442258" sldId="631"/>
            <ac:picMk id="5" creationId="{5C072212-3713-5F95-C8E7-601D7772A673}"/>
          </ac:picMkLst>
        </pc:picChg>
        <pc:picChg chg="add del mod">
          <ac:chgData name="Emmanuel Olamijuwon" userId="4eeaf55a-d141-4363-9d13-b135c6b912d3" providerId="ADAL" clId="{4DA07DDC-34E9-4ED0-BCBB-27B975B2909E}" dt="2023-07-11T00:41:28.097" v="483" actId="478"/>
          <ac:picMkLst>
            <pc:docMk/>
            <pc:sldMk cId="3332442258" sldId="631"/>
            <ac:picMk id="6" creationId="{9A9A7FA8-B8B7-B5E3-C531-3556E98571EC}"/>
          </ac:picMkLst>
        </pc:picChg>
        <pc:picChg chg="add mod">
          <ac:chgData name="Emmanuel Olamijuwon" userId="4eeaf55a-d141-4363-9d13-b135c6b912d3" providerId="ADAL" clId="{4DA07DDC-34E9-4ED0-BCBB-27B975B2909E}" dt="2023-07-11T00:40:47.079" v="473" actId="571"/>
          <ac:picMkLst>
            <pc:docMk/>
            <pc:sldMk cId="3332442258" sldId="631"/>
            <ac:picMk id="7" creationId="{EE10B0C9-FE3E-AFAC-D037-F95DA28D1FCE}"/>
          </ac:picMkLst>
        </pc:picChg>
        <pc:picChg chg="del">
          <ac:chgData name="Emmanuel Olamijuwon" userId="4eeaf55a-d141-4363-9d13-b135c6b912d3" providerId="ADAL" clId="{4DA07DDC-34E9-4ED0-BCBB-27B975B2909E}" dt="2023-07-11T00:38:31.483" v="459" actId="478"/>
          <ac:picMkLst>
            <pc:docMk/>
            <pc:sldMk cId="3332442258" sldId="631"/>
            <ac:picMk id="8" creationId="{1513DCE5-3352-7575-FA58-06460220A280}"/>
          </ac:picMkLst>
        </pc:picChg>
        <pc:picChg chg="add del mod">
          <ac:chgData name="Emmanuel Olamijuwon" userId="4eeaf55a-d141-4363-9d13-b135c6b912d3" providerId="ADAL" clId="{4DA07DDC-34E9-4ED0-BCBB-27B975B2909E}" dt="2023-07-11T00:41:08.841" v="478" actId="478"/>
          <ac:picMkLst>
            <pc:docMk/>
            <pc:sldMk cId="3332442258" sldId="631"/>
            <ac:picMk id="9" creationId="{7EEEEFE6-DF49-7499-2C8B-3469AF3E0D69}"/>
          </ac:picMkLst>
        </pc:picChg>
        <pc:picChg chg="add del mod">
          <ac:chgData name="Emmanuel Olamijuwon" userId="4eeaf55a-d141-4363-9d13-b135c6b912d3" providerId="ADAL" clId="{4DA07DDC-34E9-4ED0-BCBB-27B975B2909E}" dt="2023-07-11T00:41:08.841" v="478" actId="478"/>
          <ac:picMkLst>
            <pc:docMk/>
            <pc:sldMk cId="3332442258" sldId="631"/>
            <ac:picMk id="10" creationId="{4C6C206C-424B-C639-AFE3-D771D96B982D}"/>
          </ac:picMkLst>
        </pc:picChg>
        <pc:picChg chg="add mod">
          <ac:chgData name="Emmanuel Olamijuwon" userId="4eeaf55a-d141-4363-9d13-b135c6b912d3" providerId="ADAL" clId="{4DA07DDC-34E9-4ED0-BCBB-27B975B2909E}" dt="2023-07-11T01:13:26.442" v="1006" actId="1076"/>
          <ac:picMkLst>
            <pc:docMk/>
            <pc:sldMk cId="3332442258" sldId="631"/>
            <ac:picMk id="11" creationId="{D187F9DB-FB75-3A0C-E1FC-8CA1F540BCCF}"/>
          </ac:picMkLst>
        </pc:picChg>
        <pc:picChg chg="add mod">
          <ac:chgData name="Emmanuel Olamijuwon" userId="4eeaf55a-d141-4363-9d13-b135c6b912d3" providerId="ADAL" clId="{4DA07DDC-34E9-4ED0-BCBB-27B975B2909E}" dt="2023-07-11T01:13:26.442" v="1006" actId="1076"/>
          <ac:picMkLst>
            <pc:docMk/>
            <pc:sldMk cId="3332442258" sldId="631"/>
            <ac:picMk id="12" creationId="{5BD4416E-4F41-F6A0-BB96-7A8FD118DF7D}"/>
          </ac:picMkLst>
        </pc:picChg>
        <pc:picChg chg="add mod">
          <ac:chgData name="Emmanuel Olamijuwon" userId="4eeaf55a-d141-4363-9d13-b135c6b912d3" providerId="ADAL" clId="{4DA07DDC-34E9-4ED0-BCBB-27B975B2909E}" dt="2023-07-11T10:03:12.555" v="1062" actId="1035"/>
          <ac:picMkLst>
            <pc:docMk/>
            <pc:sldMk cId="3332442258" sldId="631"/>
            <ac:picMk id="15" creationId="{BB8D57D3-2603-4BB5-DF79-E7804E28C21C}"/>
          </ac:picMkLst>
        </pc:picChg>
        <pc:picChg chg="add mod">
          <ac:chgData name="Emmanuel Olamijuwon" userId="4eeaf55a-d141-4363-9d13-b135c6b912d3" providerId="ADAL" clId="{4DA07DDC-34E9-4ED0-BCBB-27B975B2909E}" dt="2023-07-11T10:03:12.555" v="1062" actId="1035"/>
          <ac:picMkLst>
            <pc:docMk/>
            <pc:sldMk cId="3332442258" sldId="631"/>
            <ac:picMk id="16" creationId="{682539F5-F3A0-7093-24F1-6A86CD78DD5A}"/>
          </ac:picMkLst>
        </pc:picChg>
        <pc:picChg chg="add mod">
          <ac:chgData name="Emmanuel Olamijuwon" userId="4eeaf55a-d141-4363-9d13-b135c6b912d3" providerId="ADAL" clId="{4DA07DDC-34E9-4ED0-BCBB-27B975B2909E}" dt="2023-07-11T01:13:29.253" v="1007" actId="1076"/>
          <ac:picMkLst>
            <pc:docMk/>
            <pc:sldMk cId="3332442258" sldId="631"/>
            <ac:picMk id="18" creationId="{6EAAB663-6B06-D691-E812-B71F8E80E269}"/>
          </ac:picMkLst>
        </pc:picChg>
        <pc:picChg chg="add mod">
          <ac:chgData name="Emmanuel Olamijuwon" userId="4eeaf55a-d141-4363-9d13-b135c6b912d3" providerId="ADAL" clId="{4DA07DDC-34E9-4ED0-BCBB-27B975B2909E}" dt="2023-07-11T01:12:19.654" v="995"/>
          <ac:picMkLst>
            <pc:docMk/>
            <pc:sldMk cId="3332442258" sldId="631"/>
            <ac:picMk id="24" creationId="{E524156C-BA14-7B26-AB8F-260D30EE62DE}"/>
          </ac:picMkLst>
        </pc:picChg>
        <pc:picChg chg="add del mod">
          <ac:chgData name="Emmanuel Olamijuwon" userId="4eeaf55a-d141-4363-9d13-b135c6b912d3" providerId="ADAL" clId="{4DA07DDC-34E9-4ED0-BCBB-27B975B2909E}" dt="2023-07-11T00:52:41.479" v="617" actId="478"/>
          <ac:picMkLst>
            <pc:docMk/>
            <pc:sldMk cId="3332442258" sldId="631"/>
            <ac:picMk id="40" creationId="{D5D185AC-9CE9-3FD4-926C-E632CB3828E2}"/>
          </ac:picMkLst>
        </pc:picChg>
        <pc:picChg chg="add del mod">
          <ac:chgData name="Emmanuel Olamijuwon" userId="4eeaf55a-d141-4363-9d13-b135c6b912d3" providerId="ADAL" clId="{4DA07DDC-34E9-4ED0-BCBB-27B975B2909E}" dt="2023-07-11T00:52:53.177" v="622" actId="478"/>
          <ac:picMkLst>
            <pc:docMk/>
            <pc:sldMk cId="3332442258" sldId="631"/>
            <ac:picMk id="42" creationId="{D46DD52B-0BBA-0D2A-4EE4-4B9FD9C0ED35}"/>
          </ac:picMkLst>
        </pc:picChg>
        <pc:picChg chg="add mod">
          <ac:chgData name="Emmanuel Olamijuwon" userId="4eeaf55a-d141-4363-9d13-b135c6b912d3" providerId="ADAL" clId="{4DA07DDC-34E9-4ED0-BCBB-27B975B2909E}" dt="2023-07-11T01:13:43.090" v="1010" actId="1076"/>
          <ac:picMkLst>
            <pc:docMk/>
            <pc:sldMk cId="3332442258" sldId="631"/>
            <ac:picMk id="44" creationId="{12C86989-6549-FD99-5900-A1571510FF2A}"/>
          </ac:picMkLst>
        </pc:picChg>
        <pc:cxnChg chg="add mod">
          <ac:chgData name="Emmanuel Olamijuwon" userId="4eeaf55a-d141-4363-9d13-b135c6b912d3" providerId="ADAL" clId="{4DA07DDC-34E9-4ED0-BCBB-27B975B2909E}" dt="2023-07-11T10:56:06.875" v="1082" actId="14100"/>
          <ac:cxnSpMkLst>
            <pc:docMk/>
            <pc:sldMk cId="3332442258" sldId="631"/>
            <ac:cxnSpMk id="6" creationId="{29B7FEA2-6C67-0667-16A5-7C710BF3B566}"/>
          </ac:cxnSpMkLst>
        </pc:cxnChg>
        <pc:cxnChg chg="add del">
          <ac:chgData name="Emmanuel Olamijuwon" userId="4eeaf55a-d141-4363-9d13-b135c6b912d3" providerId="ADAL" clId="{4DA07DDC-34E9-4ED0-BCBB-27B975B2909E}" dt="2023-07-11T00:43:51.052" v="504" actId="11529"/>
          <ac:cxnSpMkLst>
            <pc:docMk/>
            <pc:sldMk cId="3332442258" sldId="631"/>
            <ac:cxnSpMk id="21" creationId="{1964BC11-4B91-0F58-7101-10EC908B7AC1}"/>
          </ac:cxnSpMkLst>
        </pc:cxnChg>
        <pc:cxnChg chg="add mod">
          <ac:chgData name="Emmanuel Olamijuwon" userId="4eeaf55a-d141-4363-9d13-b135c6b912d3" providerId="ADAL" clId="{4DA07DDC-34E9-4ED0-BCBB-27B975B2909E}" dt="2023-07-11T01:13:35.299" v="1009" actId="14100"/>
          <ac:cxnSpMkLst>
            <pc:docMk/>
            <pc:sldMk cId="3332442258" sldId="631"/>
            <ac:cxnSpMk id="37" creationId="{7D194923-E216-74F0-11BA-17AEC9802219}"/>
          </ac:cxnSpMkLst>
        </pc:cxnChg>
        <pc:cxnChg chg="add mod">
          <ac:chgData name="Emmanuel Olamijuwon" userId="4eeaf55a-d141-4363-9d13-b135c6b912d3" providerId="ADAL" clId="{4DA07DDC-34E9-4ED0-BCBB-27B975B2909E}" dt="2023-07-11T01:12:19.654" v="995"/>
          <ac:cxnSpMkLst>
            <pc:docMk/>
            <pc:sldMk cId="3332442258" sldId="631"/>
            <ac:cxnSpMk id="38" creationId="{5F80933F-A45A-E1BA-F748-F75CB321F9E7}"/>
          </ac:cxnSpMkLst>
        </pc:cxnChg>
        <pc:cxnChg chg="add mod">
          <ac:chgData name="Emmanuel Olamijuwon" userId="4eeaf55a-d141-4363-9d13-b135c6b912d3" providerId="ADAL" clId="{4DA07DDC-34E9-4ED0-BCBB-27B975B2909E}" dt="2023-07-11T01:13:43.090" v="1010" actId="1076"/>
          <ac:cxnSpMkLst>
            <pc:docMk/>
            <pc:sldMk cId="3332442258" sldId="631"/>
            <ac:cxnSpMk id="48" creationId="{685281BF-06DF-1528-A1CB-61470E703A47}"/>
          </ac:cxnSpMkLst>
        </pc:cxnChg>
        <pc:cxnChg chg="add mod">
          <ac:chgData name="Emmanuel Olamijuwon" userId="4eeaf55a-d141-4363-9d13-b135c6b912d3" providerId="ADAL" clId="{4DA07DDC-34E9-4ED0-BCBB-27B975B2909E}" dt="2023-07-11T01:13:43.090" v="1010" actId="1076"/>
          <ac:cxnSpMkLst>
            <pc:docMk/>
            <pc:sldMk cId="3332442258" sldId="631"/>
            <ac:cxnSpMk id="52" creationId="{EDD7ACD0-02B9-4EDE-DAC9-1F59C12F21D6}"/>
          </ac:cxnSpMkLst>
        </pc:cxnChg>
        <pc:cxnChg chg="add mod">
          <ac:chgData name="Emmanuel Olamijuwon" userId="4eeaf55a-d141-4363-9d13-b135c6b912d3" providerId="ADAL" clId="{4DA07DDC-34E9-4ED0-BCBB-27B975B2909E}" dt="2023-07-11T01:13:43.090" v="1010" actId="1076"/>
          <ac:cxnSpMkLst>
            <pc:docMk/>
            <pc:sldMk cId="3332442258" sldId="631"/>
            <ac:cxnSpMk id="55" creationId="{B7F8FD58-2571-4E2F-5521-CD4B65DFCEB7}"/>
          </ac:cxnSpMkLst>
        </pc:cxnChg>
        <pc:cxnChg chg="add mod">
          <ac:chgData name="Emmanuel Olamijuwon" userId="4eeaf55a-d141-4363-9d13-b135c6b912d3" providerId="ADAL" clId="{4DA07DDC-34E9-4ED0-BCBB-27B975B2909E}" dt="2023-07-11T01:13:43.090" v="1010" actId="1076"/>
          <ac:cxnSpMkLst>
            <pc:docMk/>
            <pc:sldMk cId="3332442258" sldId="631"/>
            <ac:cxnSpMk id="58" creationId="{326BDAA2-7D5A-EB9E-45BA-9CE4C5EC5501}"/>
          </ac:cxnSpMkLst>
        </pc:cxnChg>
      </pc:sldChg>
      <pc:sldChg chg="modSp add del mod modNotes modNotesTx">
        <pc:chgData name="Emmanuel Olamijuwon" userId="4eeaf55a-d141-4363-9d13-b135c6b912d3" providerId="ADAL" clId="{4DA07DDC-34E9-4ED0-BCBB-27B975B2909E}" dt="2023-07-11T15:12:53.093" v="1533" actId="47"/>
        <pc:sldMkLst>
          <pc:docMk/>
          <pc:sldMk cId="2278298884" sldId="632"/>
        </pc:sld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278298884" sldId="632"/>
            <ac:spMk id="3" creationId="{B1BC219F-1C7A-AC35-2B26-0ECA2565C513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278298884" sldId="632"/>
            <ac:spMk id="20" creationId="{4EEC383E-FF9D-4D8F-AC22-9DB946642CDE}"/>
          </ac:spMkLst>
        </pc:spChg>
      </pc:sldChg>
      <pc:sldChg chg="modSp add del mod modNotes modNotesTx">
        <pc:chgData name="Emmanuel Olamijuwon" userId="4eeaf55a-d141-4363-9d13-b135c6b912d3" providerId="ADAL" clId="{4DA07DDC-34E9-4ED0-BCBB-27B975B2909E}" dt="2023-07-11T15:12:55.543" v="1534" actId="47"/>
        <pc:sldMkLst>
          <pc:docMk/>
          <pc:sldMk cId="2727187185" sldId="633"/>
        </pc:sld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727187185" sldId="633"/>
            <ac:spMk id="3" creationId="{B1BC219F-1C7A-AC35-2B26-0ECA2565C513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k cId="2727187185" sldId="633"/>
            <ac:spMk id="20" creationId="{4EEC383E-FF9D-4D8F-AC22-9DB946642CDE}"/>
          </ac:spMkLst>
        </pc:spChg>
      </pc:sldChg>
      <pc:sldChg chg="addSp delSp modSp add mod delAnim modNotesTx">
        <pc:chgData name="Emmanuel Olamijuwon" userId="4eeaf55a-d141-4363-9d13-b135c6b912d3" providerId="ADAL" clId="{4DA07DDC-34E9-4ED0-BCBB-27B975B2909E}" dt="2023-07-11T15:03:28.931" v="1299" actId="14100"/>
        <pc:sldMkLst>
          <pc:docMk/>
          <pc:sldMk cId="903048260" sldId="634"/>
        </pc:sldMkLst>
        <pc:spChg chg="del">
          <ac:chgData name="Emmanuel Olamijuwon" userId="4eeaf55a-d141-4363-9d13-b135c6b912d3" providerId="ADAL" clId="{4DA07DDC-34E9-4ED0-BCBB-27B975B2909E}" dt="2023-07-11T14:58:11.732" v="1206" actId="478"/>
          <ac:spMkLst>
            <pc:docMk/>
            <pc:sldMk cId="903048260" sldId="634"/>
            <ac:spMk id="2" creationId="{50C91128-D2DB-736B-2680-031D32CD1019}"/>
          </ac:spMkLst>
        </pc:spChg>
        <pc:spChg chg="del">
          <ac:chgData name="Emmanuel Olamijuwon" userId="4eeaf55a-d141-4363-9d13-b135c6b912d3" providerId="ADAL" clId="{4DA07DDC-34E9-4ED0-BCBB-27B975B2909E}" dt="2023-07-11T14:58:11.732" v="1206" actId="478"/>
          <ac:spMkLst>
            <pc:docMk/>
            <pc:sldMk cId="903048260" sldId="634"/>
            <ac:spMk id="3" creationId="{C63C2652-D7BB-BE97-DCB1-787BDAB3BE8A}"/>
          </ac:spMkLst>
        </pc:spChg>
        <pc:spChg chg="mod">
          <ac:chgData name="Emmanuel Olamijuwon" userId="4eeaf55a-d141-4363-9d13-b135c6b912d3" providerId="ADAL" clId="{4DA07DDC-34E9-4ED0-BCBB-27B975B2909E}" dt="2023-07-11T15:00:04.393" v="1267" actId="14100"/>
          <ac:spMkLst>
            <pc:docMk/>
            <pc:sldMk cId="903048260" sldId="634"/>
            <ac:spMk id="4" creationId="{B1EC5970-F26B-797C-850D-FB5A7B0F7F6A}"/>
          </ac:spMkLst>
        </pc:spChg>
        <pc:spChg chg="add mod">
          <ac:chgData name="Emmanuel Olamijuwon" userId="4eeaf55a-d141-4363-9d13-b135c6b912d3" providerId="ADAL" clId="{4DA07DDC-34E9-4ED0-BCBB-27B975B2909E}" dt="2023-07-11T15:03:24.881" v="1298" actId="404"/>
          <ac:spMkLst>
            <pc:docMk/>
            <pc:sldMk cId="903048260" sldId="634"/>
            <ac:spMk id="5" creationId="{0E0FC17B-F07C-5D43-4E69-6528AC21ED3C}"/>
          </ac:spMkLst>
        </pc:spChg>
        <pc:spChg chg="del">
          <ac:chgData name="Emmanuel Olamijuwon" userId="4eeaf55a-d141-4363-9d13-b135c6b912d3" providerId="ADAL" clId="{4DA07DDC-34E9-4ED0-BCBB-27B975B2909E}" dt="2023-07-11T14:58:11.732" v="1206" actId="478"/>
          <ac:spMkLst>
            <pc:docMk/>
            <pc:sldMk cId="903048260" sldId="634"/>
            <ac:spMk id="21" creationId="{9701B123-B5EC-4F36-9069-BDD2FF2D33C4}"/>
          </ac:spMkLst>
        </pc:spChg>
        <pc:picChg chg="add mod">
          <ac:chgData name="Emmanuel Olamijuwon" userId="4eeaf55a-d141-4363-9d13-b135c6b912d3" providerId="ADAL" clId="{4DA07DDC-34E9-4ED0-BCBB-27B975B2909E}" dt="2023-07-11T15:03:28.931" v="1299" actId="14100"/>
          <ac:picMkLst>
            <pc:docMk/>
            <pc:sldMk cId="903048260" sldId="634"/>
            <ac:picMk id="3" creationId="{FFB928F7-9B66-34B4-3A95-1C97D3605992}"/>
          </ac:picMkLst>
        </pc:picChg>
      </pc:sldChg>
      <pc:sldChg chg="modSp add mod">
        <pc:chgData name="Emmanuel Olamijuwon" userId="4eeaf55a-d141-4363-9d13-b135c6b912d3" providerId="ADAL" clId="{4DA07DDC-34E9-4ED0-BCBB-27B975B2909E}" dt="2023-07-11T15:12:31.269" v="1530"/>
        <pc:sldMkLst>
          <pc:docMk/>
          <pc:sldMk cId="882413618" sldId="635"/>
        </pc:sldMkLst>
        <pc:spChg chg="mod">
          <ac:chgData name="Emmanuel Olamijuwon" userId="4eeaf55a-d141-4363-9d13-b135c6b912d3" providerId="ADAL" clId="{4DA07DDC-34E9-4ED0-BCBB-27B975B2909E}" dt="2023-07-11T15:12:31.269" v="1530"/>
          <ac:spMkLst>
            <pc:docMk/>
            <pc:sldMk cId="882413618" sldId="635"/>
            <ac:spMk id="3" creationId="{B1BC219F-1C7A-AC35-2B26-0ECA2565C513}"/>
          </ac:spMkLst>
        </pc:spChg>
        <pc:spChg chg="mod">
          <ac:chgData name="Emmanuel Olamijuwon" userId="4eeaf55a-d141-4363-9d13-b135c6b912d3" providerId="ADAL" clId="{4DA07DDC-34E9-4ED0-BCBB-27B975B2909E}" dt="2023-07-11T15:12:22.060" v="1529"/>
          <ac:spMkLst>
            <pc:docMk/>
            <pc:sldMk cId="882413618" sldId="635"/>
            <ac:spMk id="20" creationId="{4EEC383E-FF9D-4D8F-AC22-9DB946642CDE}"/>
          </ac:spMkLst>
        </pc:spChg>
      </pc:sldChg>
      <pc:sldChg chg="modSp add mod">
        <pc:chgData name="Emmanuel Olamijuwon" userId="4eeaf55a-d141-4363-9d13-b135c6b912d3" providerId="ADAL" clId="{4DA07DDC-34E9-4ED0-BCBB-27B975B2909E}" dt="2023-07-11T15:13:05.929" v="1536"/>
        <pc:sldMkLst>
          <pc:docMk/>
          <pc:sldMk cId="2238334214" sldId="636"/>
        </pc:sldMkLst>
        <pc:spChg chg="mod">
          <ac:chgData name="Emmanuel Olamijuwon" userId="4eeaf55a-d141-4363-9d13-b135c6b912d3" providerId="ADAL" clId="{4DA07DDC-34E9-4ED0-BCBB-27B975B2909E}" dt="2023-07-11T15:13:05.929" v="1536"/>
          <ac:spMkLst>
            <pc:docMk/>
            <pc:sldMk cId="2238334214" sldId="636"/>
            <ac:spMk id="3" creationId="{B1BC219F-1C7A-AC35-2B26-0ECA2565C513}"/>
          </ac:spMkLst>
        </pc:spChg>
        <pc:spChg chg="mod">
          <ac:chgData name="Emmanuel Olamijuwon" userId="4eeaf55a-d141-4363-9d13-b135c6b912d3" providerId="ADAL" clId="{4DA07DDC-34E9-4ED0-BCBB-27B975B2909E}" dt="2023-07-11T15:12:46.977" v="1532"/>
          <ac:spMkLst>
            <pc:docMk/>
            <pc:sldMk cId="2238334214" sldId="636"/>
            <ac:spMk id="20" creationId="{4EEC383E-FF9D-4D8F-AC22-9DB946642CDE}"/>
          </ac:spMkLst>
        </pc:spChg>
      </pc:sldChg>
      <pc:sldMasterChg chg="modSp modSldLayout">
        <pc:chgData name="Emmanuel Olamijuwon" userId="4eeaf55a-d141-4363-9d13-b135c6b912d3" providerId="ADAL" clId="{4DA07DDC-34E9-4ED0-BCBB-27B975B2909E}" dt="2023-07-11T01:12:19.654" v="995"/>
        <pc:sldMasterMkLst>
          <pc:docMk/>
          <pc:sldMasterMk cId="0" sldId="2147483672"/>
        </pc:sldMasterMkLst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asterMk cId="0" sldId="2147483672"/>
            <ac:spMk id="1026" creationId="{D542093B-7F6A-4253-AC02-62FF3D4704F1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asterMk cId="0" sldId="2147483672"/>
            <ac:spMk id="1027" creationId="{FABBDE82-B877-421B-A197-115430C48B0F}"/>
          </ac:spMkLst>
        </pc:spChg>
        <pc:spChg chg="mod">
          <ac:chgData name="Emmanuel Olamijuwon" userId="4eeaf55a-d141-4363-9d13-b135c6b912d3" providerId="ADAL" clId="{4DA07DDC-34E9-4ED0-BCBB-27B975B2909E}" dt="2023-07-11T01:12:19.654" v="995"/>
          <ac:spMkLst>
            <pc:docMk/>
            <pc:sldMasterMk cId="0" sldId="2147483672"/>
            <ac:spMk id="1028" creationId="{8F8C7214-F3DD-488A-A3D4-E40C7FDE67D8}"/>
          </ac:spMkLst>
        </pc:spChg>
        <pc:sldLayoutChg chg="modSp">
          <pc:chgData name="Emmanuel Olamijuwon" userId="4eeaf55a-d141-4363-9d13-b135c6b912d3" providerId="ADAL" clId="{4DA07DDC-34E9-4ED0-BCBB-27B975B2909E}" dt="2023-07-11T01:12:19.654" v="995"/>
          <pc:sldLayoutMkLst>
            <pc:docMk/>
            <pc:sldMasterMk cId="0" sldId="2147483672"/>
            <pc:sldLayoutMk cId="1121511545" sldId="2147483686"/>
          </pc:sldLayoutMkLst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1121511545" sldId="2147483686"/>
              <ac:spMk id="2" creationId="{00000000-0000-0000-0000-00000000000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1121511545" sldId="2147483686"/>
              <ac:spMk id="3" creationId="{00000000-0000-0000-0000-00000000000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1121511545" sldId="2147483686"/>
              <ac:spMk id="4" creationId="{2E10D080-2D17-4BC9-BB50-BC35834C0549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1121511545" sldId="2147483686"/>
              <ac:spMk id="5" creationId="{A4B2141C-2D31-4B3A-B75B-301CE5135DE6}"/>
            </ac:spMkLst>
          </pc:spChg>
        </pc:sldLayoutChg>
        <pc:sldLayoutChg chg="modSp">
          <pc:chgData name="Emmanuel Olamijuwon" userId="4eeaf55a-d141-4363-9d13-b135c6b912d3" providerId="ADAL" clId="{4DA07DDC-34E9-4ED0-BCBB-27B975B2909E}" dt="2023-07-11T01:12:19.654" v="995"/>
          <pc:sldLayoutMkLst>
            <pc:docMk/>
            <pc:sldMasterMk cId="0" sldId="2147483672"/>
            <pc:sldLayoutMk cId="3110314756" sldId="2147483687"/>
          </pc:sldLayoutMkLst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3110314756" sldId="2147483687"/>
              <ac:spMk id="3" creationId="{00000000-0000-0000-0000-00000000000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3110314756" sldId="2147483687"/>
              <ac:spMk id="4" creationId="{BFCB77D9-4366-44D0-9994-49B27A850258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3110314756" sldId="2147483687"/>
              <ac:spMk id="5" creationId="{D0B62C5F-2465-46B5-B229-5F155C3163E7}"/>
            </ac:spMkLst>
          </pc:spChg>
        </pc:sldLayoutChg>
        <pc:sldLayoutChg chg="modSp">
          <pc:chgData name="Emmanuel Olamijuwon" userId="4eeaf55a-d141-4363-9d13-b135c6b912d3" providerId="ADAL" clId="{4DA07DDC-34E9-4ED0-BCBB-27B975B2909E}" dt="2023-07-11T01:12:19.654" v="995"/>
          <pc:sldLayoutMkLst>
            <pc:docMk/>
            <pc:sldMasterMk cId="0" sldId="2147483672"/>
            <pc:sldLayoutMk cId="263659124" sldId="2147483688"/>
          </pc:sldLayoutMkLst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6" creationId="{99BF5CF6-EF02-41C1-820C-CA3D3C6B16DA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9" creationId="{8DD9560B-FC5D-4C1F-A500-D53457C9AA84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0" creationId="{214A474B-E45E-4A33-8A01-E4A2AE9B513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1" creationId="{B7D89417-67B6-40E9-A1C3-6C5F23293D27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2" creationId="{C2639AAE-6FBF-4445-B591-D6508F629868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4" creationId="{A7786F60-CE8C-4AB2-A344-EB71E36D3927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7" creationId="{BA60F955-D96F-4A20-9D31-48EED977E83F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8" creationId="{CB34A98F-549B-4EE6-9C9D-4501AEB416F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9" creationId="{2110D1CE-B304-481D-A978-96642004765B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20" creationId="{05BBA9FC-42FF-4DF7-8125-64866FBC81F9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98" creationId="{00000000-0000-0000-0000-00000000000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99" creationId="{00000000-0000-0000-0000-000000000000}"/>
            </ac:spMkLst>
          </pc:spChg>
          <pc:spChg chg="mod">
            <ac:chgData name="Emmanuel Olamijuwon" userId="4eeaf55a-d141-4363-9d13-b135c6b912d3" providerId="ADAL" clId="{4DA07DDC-34E9-4ED0-BCBB-27B975B2909E}" dt="2023-07-11T01:12:19.654" v="995"/>
            <ac:spMkLst>
              <pc:docMk/>
              <pc:sldMasterMk cId="0" sldId="2147483672"/>
              <pc:sldLayoutMk cId="263659124" sldId="2147483688"/>
              <ac:spMk id="100" creationId="{00000000-0000-0000-0000-000000000000}"/>
            </ac:spMkLst>
          </pc:s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5" creationId="{6C3CC79B-7072-43E9-AE02-E01387206D9B}"/>
            </ac:grpSpMkLst>
          </pc:gr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7" creationId="{8A7AE932-B1EB-4654-A2FB-368375FE4CBD}"/>
            </ac:grpSpMkLst>
          </pc:gr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8" creationId="{8B469BDC-4AA3-4F65-9C6E-702B3F5BCAF7}"/>
            </ac:grpSpMkLst>
          </pc:gr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13" creationId="{99AFB4D2-E6BB-44F5-A318-DD08E6645DB4}"/>
            </ac:grpSpMkLst>
          </pc:gr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15" creationId="{23BEBAC5-BB66-4DB5-AEAD-F9E149263DD3}"/>
            </ac:grpSpMkLst>
          </pc:grpChg>
          <pc:grpChg chg="mod">
            <ac:chgData name="Emmanuel Olamijuwon" userId="4eeaf55a-d141-4363-9d13-b135c6b912d3" providerId="ADAL" clId="{4DA07DDC-34E9-4ED0-BCBB-27B975B2909E}" dt="2023-07-11T01:12:19.654" v="995"/>
            <ac:grpSpMkLst>
              <pc:docMk/>
              <pc:sldMasterMk cId="0" sldId="2147483672"/>
              <pc:sldLayoutMk cId="263659124" sldId="2147483688"/>
              <ac:grpSpMk id="16" creationId="{256A9B19-EB00-418A-A2DA-8BBF6ADD92B8}"/>
            </ac:grpSpMkLst>
          </pc:grpChg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Header Placeholder 1">
            <a:extLst>
              <a:ext uri="{FF2B5EF4-FFF2-40B4-BE49-F238E27FC236}">
                <a16:creationId xmlns:a16="http://schemas.microsoft.com/office/drawing/2014/main" id="{8382D90A-EBFE-4963-B9B8-FA35F85E42E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/>
            </a:lvl1pPr>
          </a:lstStyle>
          <a:p>
            <a:endParaRPr lang="en-US" altLang="en-US"/>
          </a:p>
        </p:txBody>
      </p:sp>
      <p:sp>
        <p:nvSpPr>
          <p:cNvPr id="7171" name="Date Placeholder 2">
            <a:extLst>
              <a:ext uri="{FF2B5EF4-FFF2-40B4-BE49-F238E27FC236}">
                <a16:creationId xmlns:a16="http://schemas.microsoft.com/office/drawing/2014/main" id="{F5EC8F3D-F252-4F3D-B198-EBBB998A591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/>
            </a:lvl1pPr>
          </a:lstStyle>
          <a:p>
            <a:fld id="{93DCF19D-F7ED-439A-BE2B-FAF011374C30}" type="datetimeFigureOut">
              <a:rPr lang="en-US" altLang="en-US"/>
              <a:pPr/>
              <a:t>7/11/2023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638837-12DF-4544-9239-B6B4D3E8A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56425E7-FB96-4C92-BF06-8AD12D1E33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Footer Placeholder 5">
            <a:extLst>
              <a:ext uri="{FF2B5EF4-FFF2-40B4-BE49-F238E27FC236}">
                <a16:creationId xmlns:a16="http://schemas.microsoft.com/office/drawing/2014/main" id="{7822F7E4-F8A1-467D-B636-667D2D38A0F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/>
            </a:lvl1pPr>
          </a:lstStyle>
          <a:p>
            <a:endParaRPr lang="en-US" altLang="en-US"/>
          </a:p>
        </p:txBody>
      </p:sp>
      <p:sp>
        <p:nvSpPr>
          <p:cNvPr id="7175" name="Slide Number Placeholder 6">
            <a:extLst>
              <a:ext uri="{FF2B5EF4-FFF2-40B4-BE49-F238E27FC236}">
                <a16:creationId xmlns:a16="http://schemas.microsoft.com/office/drawing/2014/main" id="{00078BF9-425E-4CF1-B9FC-D4AC38E15D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/>
            </a:lvl1pPr>
          </a:lstStyle>
          <a:p>
            <a:fld id="{7678AFEF-99B6-48A8-AD0C-C4687D08EA9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0482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i="1" dirty="0">
              <a:solidFill>
                <a:srgbClr val="76695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3421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i="1" dirty="0">
              <a:solidFill>
                <a:srgbClr val="76695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670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6424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8925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499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8871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7795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8AFEF-99B6-48A8-AD0C-C4687D08EA98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591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4924" y="990600"/>
            <a:ext cx="10653003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924" y="2495447"/>
            <a:ext cx="10653003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0D080-2D17-4BC9-BB50-BC35834C05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>
                <a:solidFill>
                  <a:srgbClr val="67A1D0"/>
                </a:solidFill>
              </a:defRPr>
            </a:lvl1pPr>
          </a:lstStyle>
          <a:p>
            <a:fld id="{F2695472-27EC-4619-8109-59796ABCB529}" type="datetime1">
              <a:rPr lang="en-US" altLang="en-US" smtClean="0"/>
              <a:t>7/11/2023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2141C-2D31-4B3A-B75B-301CE5135D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>
                <a:solidFill>
                  <a:srgbClr val="67A1D0"/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D8B3C-4215-4C12-907A-65EF81182F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67A1D0"/>
                </a:solidFill>
              </a:defRPr>
            </a:lvl1pPr>
          </a:lstStyle>
          <a:p>
            <a:fld id="{86C63E95-B53D-4454-815C-E2F31BF75E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511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924" y="2228006"/>
            <a:ext cx="10653003" cy="363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B77D9-4366-44D0-9994-49B27A8502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fld id="{2A990573-4491-4F2B-8D0D-0C04F1A8D910}" type="datetime1">
              <a:rPr lang="en-US" altLang="en-US" smtClean="0"/>
              <a:t>7/11/2023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62C5F-2465-46B5-B229-5F155C3163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E5102-F9AC-4F7C-89B6-C8797216C87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E37EF9-3FD1-47B4-AE0E-2B9DEA8FF5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031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82;p6">
            <a:extLst>
              <a:ext uri="{FF2B5EF4-FFF2-40B4-BE49-F238E27FC236}">
                <a16:creationId xmlns:a16="http://schemas.microsoft.com/office/drawing/2014/main" id="{6C3CC79B-7072-43E9-AE02-E01387206D9B}"/>
              </a:ext>
            </a:extLst>
          </p:cNvPr>
          <p:cNvGrpSpPr>
            <a:grpSpLocks/>
          </p:cNvGrpSpPr>
          <p:nvPr/>
        </p:nvGrpSpPr>
        <p:grpSpPr bwMode="auto">
          <a:xfrm>
            <a:off x="2" y="3"/>
            <a:ext cx="9429751" cy="1770063"/>
            <a:chOff x="-4" y="40"/>
            <a:chExt cx="7072430" cy="1327315"/>
          </a:xfrm>
        </p:grpSpPr>
        <p:sp>
          <p:nvSpPr>
            <p:cNvPr id="6" name="Google Shape;83;p6">
              <a:extLst>
                <a:ext uri="{FF2B5EF4-FFF2-40B4-BE49-F238E27FC236}">
                  <a16:creationId xmlns:a16="http://schemas.microsoft.com/office/drawing/2014/main" id="{99BF5CF6-EF02-41C1-820C-CA3D3C6B16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2649" y="126425"/>
              <a:ext cx="779700" cy="259800"/>
            </a:xfrm>
            <a:prstGeom prst="triangle">
              <a:avLst>
                <a:gd name="adj" fmla="val 32426"/>
              </a:avLst>
            </a:prstGeom>
            <a:solidFill>
              <a:srgbClr val="263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>
              <a:lvl1pPr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1pPr>
              <a:lvl2pPr marL="742950" indent="-28575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2pPr>
              <a:lvl3pPr marL="11430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3pPr>
              <a:lvl4pPr marL="16002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4pPr>
              <a:lvl5pPr marL="20574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40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" name="Google Shape;84;p6">
              <a:extLst>
                <a:ext uri="{FF2B5EF4-FFF2-40B4-BE49-F238E27FC236}">
                  <a16:creationId xmlns:a16="http://schemas.microsoft.com/office/drawing/2014/main" id="{8A7AE932-B1EB-4654-A2FB-368375FE4CB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1" name="Google Shape;85;p6">
                <a:extLst>
                  <a:ext uri="{FF2B5EF4-FFF2-40B4-BE49-F238E27FC236}">
                    <a16:creationId xmlns:a16="http://schemas.microsoft.com/office/drawing/2014/main" id="{B7D89417-67B6-40E9-A1C3-6C5F23293D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" name="Google Shape;86;p6">
                <a:extLst>
                  <a:ext uri="{FF2B5EF4-FFF2-40B4-BE49-F238E27FC236}">
                    <a16:creationId xmlns:a16="http://schemas.microsoft.com/office/drawing/2014/main" id="{C2639AAE-6FBF-4445-B591-D6508F629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" name="Google Shape;87;p6">
              <a:extLst>
                <a:ext uri="{FF2B5EF4-FFF2-40B4-BE49-F238E27FC236}">
                  <a16:creationId xmlns:a16="http://schemas.microsoft.com/office/drawing/2014/main" id="{8B469BDC-4AA3-4F65-9C6E-702B3F5BCAF7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9" name="Google Shape;88;p6">
                <a:extLst>
                  <a:ext uri="{FF2B5EF4-FFF2-40B4-BE49-F238E27FC236}">
                    <a16:creationId xmlns:a16="http://schemas.microsoft.com/office/drawing/2014/main" id="{8DD9560B-FC5D-4C1F-A500-D53457C9A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0" name="Google Shape;89;p6">
                <a:extLst>
                  <a:ext uri="{FF2B5EF4-FFF2-40B4-BE49-F238E27FC236}">
                    <a16:creationId xmlns:a16="http://schemas.microsoft.com/office/drawing/2014/main" id="{214A474B-E45E-4A33-8A01-E4A2AE9B51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" name="Google Shape;90;p6">
            <a:extLst>
              <a:ext uri="{FF2B5EF4-FFF2-40B4-BE49-F238E27FC236}">
                <a16:creationId xmlns:a16="http://schemas.microsoft.com/office/drawing/2014/main" id="{99AFB4D2-E6BB-44F5-A318-DD08E6645DB4}"/>
              </a:ext>
            </a:extLst>
          </p:cNvPr>
          <p:cNvGrpSpPr>
            <a:grpSpLocks/>
          </p:cNvGrpSpPr>
          <p:nvPr/>
        </p:nvGrpSpPr>
        <p:grpSpPr bwMode="auto">
          <a:xfrm>
            <a:off x="9262535" y="5964238"/>
            <a:ext cx="2937933" cy="893762"/>
            <a:chOff x="5575242" y="4472723"/>
            <a:chExt cx="2202830" cy="670795"/>
          </a:xfrm>
        </p:grpSpPr>
        <p:sp>
          <p:nvSpPr>
            <p:cNvPr id="14" name="Google Shape;91;p6">
              <a:extLst>
                <a:ext uri="{FF2B5EF4-FFF2-40B4-BE49-F238E27FC236}">
                  <a16:creationId xmlns:a16="http://schemas.microsoft.com/office/drawing/2014/main" id="{A7786F60-CE8C-4AB2-A344-EB71E36D392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5575242" y="4948334"/>
              <a:ext cx="394200" cy="131400"/>
            </a:xfrm>
            <a:prstGeom prst="triangle">
              <a:avLst>
                <a:gd name="adj" fmla="val 32426"/>
              </a:avLst>
            </a:prstGeom>
            <a:solidFill>
              <a:srgbClr val="D26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>
              <a:lvl1pPr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1pPr>
              <a:lvl2pPr marL="742950" indent="-28575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2pPr>
              <a:lvl3pPr marL="11430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3pPr>
              <a:lvl4pPr marL="16002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4pPr>
              <a:lvl5pPr marL="2057400" indent="-228600"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Arial" panose="020B0604020202020204" pitchFamily="34" charset="0"/>
                <a:defRPr sz="14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400"/>
            </a:p>
          </p:txBody>
        </p:sp>
        <p:grpSp>
          <p:nvGrpSpPr>
            <p:cNvPr id="15" name="Google Shape;92;p6">
              <a:extLst>
                <a:ext uri="{FF2B5EF4-FFF2-40B4-BE49-F238E27FC236}">
                  <a16:creationId xmlns:a16="http://schemas.microsoft.com/office/drawing/2014/main" id="{23BEBAC5-BB66-4DB5-AEAD-F9E149263DD3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9" name="Google Shape;93;p6">
                <a:extLst>
                  <a:ext uri="{FF2B5EF4-FFF2-40B4-BE49-F238E27FC236}">
                    <a16:creationId xmlns:a16="http://schemas.microsoft.com/office/drawing/2014/main" id="{2110D1CE-B304-481D-A978-9664200476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/>
              </a:p>
            </p:txBody>
          </p:sp>
          <p:sp>
            <p:nvSpPr>
              <p:cNvPr id="20" name="Google Shape;94;p6">
                <a:extLst>
                  <a:ext uri="{FF2B5EF4-FFF2-40B4-BE49-F238E27FC236}">
                    <a16:creationId xmlns:a16="http://schemas.microsoft.com/office/drawing/2014/main" id="{05BBA9FC-42FF-4DF7-8125-64866FBC8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/>
              </a:p>
            </p:txBody>
          </p:sp>
        </p:grpSp>
        <p:grpSp>
          <p:nvGrpSpPr>
            <p:cNvPr id="16" name="Google Shape;95;p6">
              <a:extLst>
                <a:ext uri="{FF2B5EF4-FFF2-40B4-BE49-F238E27FC236}">
                  <a16:creationId xmlns:a16="http://schemas.microsoft.com/office/drawing/2014/main" id="{256A9B19-EB00-418A-A2DA-8BBF6ADD92B8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" name="Google Shape;96;p6">
                <a:extLst>
                  <a:ext uri="{FF2B5EF4-FFF2-40B4-BE49-F238E27FC236}">
                    <a16:creationId xmlns:a16="http://schemas.microsoft.com/office/drawing/2014/main" id="{BA60F955-D96F-4A20-9D31-48EED977E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/>
              </a:p>
            </p:txBody>
          </p:sp>
          <p:sp>
            <p:nvSpPr>
              <p:cNvPr id="18" name="Google Shape;97;p6">
                <a:extLst>
                  <a:ext uri="{FF2B5EF4-FFF2-40B4-BE49-F238E27FC236}">
                    <a16:creationId xmlns:a16="http://schemas.microsoft.com/office/drawing/2014/main" id="{CB34A98F-549B-4EE6-9C9D-4501AEB416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25" tIns="91425" rIns="91425" bIns="91425" anchor="ctr"/>
              <a:lstStyle>
                <a:lvl1pPr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1pPr>
                <a:lvl2pPr marL="742950" indent="-28575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2pPr>
                <a:lvl3pPr marL="11430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3pPr>
                <a:lvl4pPr marL="16002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4pPr>
                <a:lvl5pPr marL="2057400" indent="-228600"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Font typeface="Arial" panose="020B0604020202020204" pitchFamily="34" charset="0"/>
                  <a:defRPr sz="140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400"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011200" cy="1021600"/>
          </a:xfrm>
          <a:prstGeom prst="rect">
            <a:avLst/>
          </a:prstGeom>
        </p:spPr>
        <p:txBody>
          <a:bodyPr spcFirstLastPara="1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1085700" y="2050651"/>
            <a:ext cx="4504400" cy="3632400"/>
          </a:xfrm>
          <a:prstGeom prst="rect">
            <a:avLst/>
          </a:prstGeom>
        </p:spPr>
        <p:txBody>
          <a:bodyPr spcFirstLastPara="1" anchor="t"/>
          <a:lstStyle>
            <a:lvl1pPr marL="457189" lvl="0" indent="-355591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377" lvl="1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566" lvl="2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754" lvl="3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5943" lvl="4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131" lvl="5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320" lvl="6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509" lvl="7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697" lvl="8" indent="-355591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5861497" y="2050651"/>
            <a:ext cx="4504400" cy="3632400"/>
          </a:xfrm>
          <a:prstGeom prst="rect">
            <a:avLst/>
          </a:prstGeom>
        </p:spPr>
        <p:txBody>
          <a:bodyPr spcFirstLastPara="1" anchor="t"/>
          <a:lstStyle>
            <a:lvl1pPr marL="457189" lvl="0" indent="-355591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377" lvl="1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566" lvl="2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754" lvl="3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5943" lvl="4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131" lvl="5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320" lvl="6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509" lvl="7" indent="-355591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697" lvl="8" indent="-355591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Google Shape;101;p6">
            <a:extLst>
              <a:ext uri="{FF2B5EF4-FFF2-40B4-BE49-F238E27FC236}">
                <a16:creationId xmlns:a16="http://schemas.microsoft.com/office/drawing/2014/main" id="{ED3B89F4-4B73-417B-9140-8F33AEC30116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069C678-DDE7-4183-9CEE-365E014E16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659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8AA3BD-7296-F60B-D3F4-9FCE7DD9190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5F63F4B-D427-4FC7-96BB-A48EE33A34E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372100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D542093B-7F6A-4253-AC02-62FF3D4704F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085851" y="523878"/>
            <a:ext cx="7010400" cy="102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FABBDE82-B877-421B-A197-115430C48B0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085852" y="1770065"/>
            <a:ext cx="8176683" cy="419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8F8C7214-F3DD-488A-A3D4-E40C7FDE67D8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10157886" y="6181725"/>
            <a:ext cx="1983316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 b="1">
                <a:solidFill>
                  <a:srgbClr val="FFFFFF"/>
                </a:solidFill>
                <a:latin typeface="Roboto Condensed" pitchFamily="2" charset="0"/>
                <a:sym typeface="Roboto Condensed" pitchFamily="2" charset="0"/>
              </a:defRPr>
            </a:lvl1pPr>
          </a:lstStyle>
          <a:p>
            <a:fld id="{35F63F4B-D427-4FC7-96BB-A48EE33A34E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fontAlgn="base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036431-969C-7151-8EDB-65008FC90C6B}"/>
              </a:ext>
            </a:extLst>
          </p:cNvPr>
          <p:cNvSpPr/>
          <p:nvPr/>
        </p:nvSpPr>
        <p:spPr>
          <a:xfrm flipV="1">
            <a:off x="-5527" y="4725126"/>
            <a:ext cx="12198318" cy="1304710"/>
          </a:xfrm>
          <a:prstGeom prst="rect">
            <a:avLst/>
          </a:prstGeom>
          <a:blipFill>
            <a:blip r:embed="rId3">
              <a:alphaModFix amt="77000"/>
            </a:blip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defRPr/>
            </a:pPr>
            <a:endParaRPr lang="en-GB" kern="0">
              <a:sym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9E6592-D2D7-4D33-8597-427026C7E38C}"/>
              </a:ext>
            </a:extLst>
          </p:cNvPr>
          <p:cNvSpPr/>
          <p:nvPr/>
        </p:nvSpPr>
        <p:spPr>
          <a:xfrm>
            <a:off x="1" y="1"/>
            <a:ext cx="12192000" cy="4750158"/>
          </a:xfrm>
          <a:prstGeom prst="rect">
            <a:avLst/>
          </a:prstGeom>
          <a:solidFill>
            <a:srgbClr val="214C6F"/>
          </a:solidFill>
          <a:ln>
            <a:solidFill>
              <a:srgbClr val="214C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defRPr/>
            </a:pPr>
            <a:endParaRPr lang="en-GB" kern="0"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18956" y="1312519"/>
            <a:ext cx="6725333" cy="2139770"/>
          </a:xfrm>
        </p:spPr>
        <p:txBody>
          <a:bodyPr>
            <a:no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Alegreya"/>
              </a:rPr>
              <a:t>Develop a platform for the discovery and analysis of correlates of protection</a:t>
            </a:r>
            <a:endParaRPr lang="en-GB" sz="4000" dirty="0">
              <a:solidFill>
                <a:schemeClr val="bg1"/>
              </a:solidFill>
              <a:latin typeface="Alegreya"/>
            </a:endParaRPr>
          </a:p>
        </p:txBody>
      </p:sp>
      <p:pic>
        <p:nvPicPr>
          <p:cNvPr id="5" name="Picture 4" descr="03-foundation-colour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88"/>
          <a:stretch/>
        </p:blipFill>
        <p:spPr>
          <a:xfrm>
            <a:off x="5507604" y="6029837"/>
            <a:ext cx="2695903" cy="65406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6F70F7B5-4FDB-4D3B-AD8C-83FF40327A85}"/>
              </a:ext>
            </a:extLst>
          </p:cNvPr>
          <p:cNvSpPr txBox="1">
            <a:spLocks/>
          </p:cNvSpPr>
          <p:nvPr/>
        </p:nvSpPr>
        <p:spPr bwMode="auto">
          <a:xfrm>
            <a:off x="4618957" y="3438581"/>
            <a:ext cx="5381838" cy="90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800" dirty="0" err="1">
                <a:solidFill>
                  <a:srgbClr val="E8C588"/>
                </a:solidFill>
                <a:latin typeface="Alegreya SC"/>
              </a:rPr>
              <a:t>DiCAIDS</a:t>
            </a:r>
            <a:r>
              <a:rPr lang="en-GB" sz="2000" dirty="0">
                <a:solidFill>
                  <a:srgbClr val="E8C588"/>
                </a:solidFill>
                <a:latin typeface="Alegreya SC"/>
              </a:rPr>
              <a:t> {</a:t>
            </a:r>
            <a:r>
              <a:rPr lang="en-GB" sz="2000" dirty="0" err="1">
                <a:solidFill>
                  <a:srgbClr val="E8C588"/>
                </a:solidFill>
                <a:latin typeface="Alegreya SC"/>
              </a:rPr>
              <a:t>DIgital</a:t>
            </a:r>
            <a:r>
              <a:rPr lang="en-GB" sz="2000" dirty="0">
                <a:solidFill>
                  <a:srgbClr val="E8C588"/>
                </a:solidFill>
                <a:latin typeface="Alegreya SC"/>
              </a:rPr>
              <a:t> and Computational Approaches to Infectious Diseases Study}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1A1FE5F-2A95-4E2B-9120-54E3A005949B}"/>
              </a:ext>
            </a:extLst>
          </p:cNvPr>
          <p:cNvSpPr txBox="1">
            <a:spLocks/>
          </p:cNvSpPr>
          <p:nvPr/>
        </p:nvSpPr>
        <p:spPr bwMode="auto">
          <a:xfrm>
            <a:off x="533862" y="4947426"/>
            <a:ext cx="5559770" cy="1019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000" b="1" dirty="0">
                <a:solidFill>
                  <a:srgbClr val="214C6F"/>
                </a:solidFill>
                <a:latin typeface="Alegreya SC"/>
              </a:rPr>
              <a:t>Emmanuel OLAMIJUWON,</a:t>
            </a:r>
          </a:p>
          <a:p>
            <a:r>
              <a:rPr lang="en-GB" sz="2000" dirty="0">
                <a:solidFill>
                  <a:srgbClr val="214C6F"/>
                </a:solidFill>
                <a:latin typeface="Alegreya SC"/>
              </a:rPr>
              <a:t>Adeniyi Francis Fagbamigbe, </a:t>
            </a:r>
          </a:p>
          <a:p>
            <a:r>
              <a:rPr lang="en-GB" sz="2000" dirty="0">
                <a:solidFill>
                  <a:srgbClr val="214C6F"/>
                </a:solidFill>
                <a:latin typeface="Alegreya SC"/>
              </a:rPr>
              <a:t>Kehinde </a:t>
            </a:r>
            <a:r>
              <a:rPr lang="en-GB" sz="2000" dirty="0" err="1">
                <a:solidFill>
                  <a:srgbClr val="214C6F"/>
                </a:solidFill>
                <a:latin typeface="Alegreya SC"/>
              </a:rPr>
              <a:t>Aruleba</a:t>
            </a:r>
            <a:endParaRPr lang="en-GB" sz="2000" dirty="0">
              <a:solidFill>
                <a:srgbClr val="214C6F"/>
              </a:solidFill>
              <a:latin typeface="Alegreya SC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0BBC766-CCC4-67C6-51B6-001BA321F568}"/>
              </a:ext>
            </a:extLst>
          </p:cNvPr>
          <p:cNvSpPr txBox="1">
            <a:spLocks/>
          </p:cNvSpPr>
          <p:nvPr/>
        </p:nvSpPr>
        <p:spPr bwMode="auto">
          <a:xfrm>
            <a:off x="8697708" y="5091950"/>
            <a:ext cx="1851296" cy="730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1800" dirty="0">
                <a:solidFill>
                  <a:srgbClr val="214C6F"/>
                </a:solidFill>
                <a:latin typeface="Alegreya SC"/>
              </a:rPr>
              <a:t>@eolamijuwon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AB724D-B1F0-0D44-0D97-C7792561C4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3704" y="5408831"/>
            <a:ext cx="414004" cy="414004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E15B2AE2-4A49-C171-E269-BB5CCEF9C1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710" y="1665784"/>
            <a:ext cx="2923538" cy="249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94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25;p29">
            <a:extLst>
              <a:ext uri="{FF2B5EF4-FFF2-40B4-BE49-F238E27FC236}">
                <a16:creationId xmlns:a16="http://schemas.microsoft.com/office/drawing/2014/main" id="{4EEC383E-FF9D-4D8F-AC22-9DB946642CDE}"/>
              </a:ext>
            </a:extLst>
          </p:cNvPr>
          <p:cNvSpPr txBox="1"/>
          <p:nvPr/>
        </p:nvSpPr>
        <p:spPr>
          <a:xfrm>
            <a:off x="527273" y="459127"/>
            <a:ext cx="6260400" cy="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Motivation</a:t>
            </a:r>
            <a:endParaRPr lang="en-US" sz="30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1EC5970-F26B-797C-850D-FB5A7B0F7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11" y="1441306"/>
            <a:ext cx="5488490" cy="4460730"/>
          </a:xfrm>
        </p:spPr>
        <p:txBody>
          <a:bodyPr/>
          <a:lstStyle/>
          <a:p>
            <a:pPr marL="457200" indent="-457200" algn="l"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374151"/>
                </a:solidFill>
                <a:latin typeface="Quicksand" panose="020B0604020202020204" charset="0"/>
              </a:rPr>
              <a:t>There’s a huge burden of infectious diseases in low-and-middle-income countries (LMICs).</a:t>
            </a:r>
          </a:p>
          <a:p>
            <a:pPr marL="457200" indent="-457200" algn="l"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rgbClr val="374151"/>
                </a:solidFill>
                <a:latin typeface="Quicksand" panose="020B0604020202020204" charset="0"/>
              </a:rPr>
              <a:t>There have also been recent advances in vaccine research and development in low-and-middle-income countries (LMICs).</a:t>
            </a:r>
          </a:p>
        </p:txBody>
      </p:sp>
      <p:pic>
        <p:nvPicPr>
          <p:cNvPr id="3" name="Picture 2" descr="A diagram of machine learning&#10;&#10;Description automatically generated">
            <a:extLst>
              <a:ext uri="{FF2B5EF4-FFF2-40B4-BE49-F238E27FC236}">
                <a16:creationId xmlns:a16="http://schemas.microsoft.com/office/drawing/2014/main" id="{FFB928F7-9B66-34B4-3A95-1C97D3605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138" y="1816925"/>
            <a:ext cx="5710986" cy="408511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0FC17B-F07C-5D43-4E69-6528AC21ED3C}"/>
              </a:ext>
            </a:extLst>
          </p:cNvPr>
          <p:cNvSpPr txBox="1">
            <a:spLocks/>
          </p:cNvSpPr>
          <p:nvPr/>
        </p:nvSpPr>
        <p:spPr bwMode="auto">
          <a:xfrm>
            <a:off x="8170669" y="5818908"/>
            <a:ext cx="3859481" cy="496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1" hangingPunct="1">
              <a:spcAft>
                <a:spcPts val="3600"/>
              </a:spcAft>
            </a:pPr>
            <a:r>
              <a:rPr lang="en-GB" b="1" kern="0" dirty="0">
                <a:solidFill>
                  <a:srgbClr val="374151"/>
                </a:solidFill>
                <a:latin typeface="Quicksand" panose="020B0604020202020204" charset="0"/>
              </a:rPr>
              <a:t>© https://www.wordstream.com/ </a:t>
            </a:r>
          </a:p>
        </p:txBody>
      </p:sp>
    </p:spTree>
    <p:extLst>
      <p:ext uri="{BB962C8B-B14F-4D97-AF65-F5344CB8AC3E}">
        <p14:creationId xmlns:p14="http://schemas.microsoft.com/office/powerpoint/2010/main" val="903048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25;p29">
            <a:extLst>
              <a:ext uri="{FF2B5EF4-FFF2-40B4-BE49-F238E27FC236}">
                <a16:creationId xmlns:a16="http://schemas.microsoft.com/office/drawing/2014/main" id="{4EEC383E-FF9D-4D8F-AC22-9DB946642CDE}"/>
              </a:ext>
            </a:extLst>
          </p:cNvPr>
          <p:cNvSpPr txBox="1"/>
          <p:nvPr/>
        </p:nvSpPr>
        <p:spPr>
          <a:xfrm>
            <a:off x="527272" y="459126"/>
            <a:ext cx="10445527" cy="1084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Lack of data science skills and computational infrastructure limit research(</a:t>
            </a:r>
            <a:r>
              <a:rPr lang="en-US" sz="3000" b="1" dirty="0" err="1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ers</a:t>
            </a: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) in LMICs</a:t>
            </a:r>
            <a:endParaRPr lang="en-US" sz="30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1EC5970-F26B-797C-850D-FB5A7B0F7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776" y="2042556"/>
            <a:ext cx="3657601" cy="3859479"/>
          </a:xfrm>
        </p:spPr>
        <p:txBody>
          <a:bodyPr/>
          <a:lstStyle/>
          <a:p>
            <a:pPr algn="ctr">
              <a:lnSpc>
                <a:spcPct val="110000"/>
              </a:lnSpc>
            </a:pP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Quicksand" panose="020B0604020202020204" charset="0"/>
              </a:rPr>
              <a:t>“the lack of confidence in data science skills poses one of the greatest barriers to data-sharing practices among researchers in LMICS.”</a:t>
            </a:r>
          </a:p>
        </p:txBody>
      </p:sp>
      <p:pic>
        <p:nvPicPr>
          <p:cNvPr id="6" name="Picture 5" descr="A screenshot of a video conference&#10;&#10;Description automatically generated">
            <a:extLst>
              <a:ext uri="{FF2B5EF4-FFF2-40B4-BE49-F238E27FC236}">
                <a16:creationId xmlns:a16="http://schemas.microsoft.com/office/drawing/2014/main" id="{D8B976DD-9D1F-5BA2-7ACD-32BD21C68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52" b="4931"/>
          <a:stretch/>
        </p:blipFill>
        <p:spPr>
          <a:xfrm>
            <a:off x="5308270" y="2042556"/>
            <a:ext cx="6431101" cy="364786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D92AE8C-1189-4F34-B49D-F15FDCB78F74}"/>
              </a:ext>
            </a:extLst>
          </p:cNvPr>
          <p:cNvSpPr txBox="1">
            <a:spLocks/>
          </p:cNvSpPr>
          <p:nvPr/>
        </p:nvSpPr>
        <p:spPr bwMode="auto">
          <a:xfrm>
            <a:off x="5002786" y="5738996"/>
            <a:ext cx="7042067" cy="90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1pPr>
            <a:lvl2pPr lvl="1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2pPr>
            <a:lvl3pPr lvl="2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3pPr>
            <a:lvl4pPr lvl="3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4pPr>
            <a:lvl5pPr lvl="4" algn="l" rtl="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 panose="020B0604020202020204" pitchFamily="34" charset="0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eaLnBrk="1" hangingPunct="1">
              <a:lnSpc>
                <a:spcPct val="110000"/>
              </a:lnSpc>
            </a:pPr>
            <a:r>
              <a:rPr lang="en-GB" sz="1600" b="1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Quicksand" panose="020B0604020202020204" charset="0"/>
              </a:rPr>
              <a:t>A cross-section of participants at the social research 2 social change: breaking barriers in science communication and collaboration in African countries using 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732055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F468AE8-8FAE-1A69-55FF-FA2C84FC9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3048" y="2772287"/>
            <a:ext cx="5188872" cy="3385385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">
            <a:extLst>
              <a:ext uri="{FF2B5EF4-FFF2-40B4-BE49-F238E27FC236}">
                <a16:creationId xmlns:a16="http://schemas.microsoft.com/office/drawing/2014/main" id="{A01F30A3-1A7B-D474-21E1-7A11769477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5"/>
          <a:stretch/>
        </p:blipFill>
        <p:spPr bwMode="auto">
          <a:xfrm>
            <a:off x="2010424" y="1822528"/>
            <a:ext cx="2374232" cy="45763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039169C-58D0-171C-9035-270E95438F63}"/>
              </a:ext>
            </a:extLst>
          </p:cNvPr>
          <p:cNvSpPr/>
          <p:nvPr/>
        </p:nvSpPr>
        <p:spPr>
          <a:xfrm>
            <a:off x="4570650" y="1822527"/>
            <a:ext cx="1417845" cy="707572"/>
          </a:xfrm>
          <a:prstGeom prst="rect">
            <a:avLst/>
          </a:prstGeom>
          <a:solidFill>
            <a:srgbClr val="772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  <a:latin typeface="Quicksand" panose="020B0604020202020204" charset="0"/>
              </a:rPr>
              <a:t>No Code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FD3614-0E7D-3B83-9364-27073F012903}"/>
              </a:ext>
            </a:extLst>
          </p:cNvPr>
          <p:cNvSpPr/>
          <p:nvPr/>
        </p:nvSpPr>
        <p:spPr>
          <a:xfrm>
            <a:off x="6203507" y="1822527"/>
            <a:ext cx="1654629" cy="707572"/>
          </a:xfrm>
          <a:prstGeom prst="rect">
            <a:avLst/>
          </a:prstGeom>
          <a:solidFill>
            <a:srgbClr val="E95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  <a:latin typeface="Quicksand" panose="020B0604020202020204" charset="0"/>
              </a:rPr>
              <a:t>User-friendly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459BF3-2F48-46CC-FD83-A44A75C3B63B}"/>
              </a:ext>
            </a:extLst>
          </p:cNvPr>
          <p:cNvSpPr/>
          <p:nvPr/>
        </p:nvSpPr>
        <p:spPr>
          <a:xfrm>
            <a:off x="8037292" y="1822527"/>
            <a:ext cx="1654629" cy="707572"/>
          </a:xfrm>
          <a:prstGeom prst="rect">
            <a:avLst/>
          </a:prstGeom>
          <a:solidFill>
            <a:srgbClr val="E8E8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rgbClr val="772953"/>
                </a:solidFill>
                <a:latin typeface="Quicksand" panose="020B0604020202020204" charset="0"/>
              </a:rPr>
              <a:t>Responsive</a:t>
            </a:r>
          </a:p>
        </p:txBody>
      </p:sp>
      <p:sp>
        <p:nvSpPr>
          <p:cNvPr id="5" name="Google Shape;125;p29">
            <a:extLst>
              <a:ext uri="{FF2B5EF4-FFF2-40B4-BE49-F238E27FC236}">
                <a16:creationId xmlns:a16="http://schemas.microsoft.com/office/drawing/2014/main" id="{DCF2E696-70FD-36EB-9315-D9CB8EECD2BA}"/>
              </a:ext>
            </a:extLst>
          </p:cNvPr>
          <p:cNvSpPr txBox="1"/>
          <p:nvPr/>
        </p:nvSpPr>
        <p:spPr>
          <a:xfrm>
            <a:off x="527272" y="459126"/>
            <a:ext cx="10445527" cy="1084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Solution</a:t>
            </a:r>
            <a:endParaRPr lang="en-US" sz="30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</p:spTree>
    <p:extLst>
      <p:ext uri="{BB962C8B-B14F-4D97-AF65-F5344CB8AC3E}">
        <p14:creationId xmlns:p14="http://schemas.microsoft.com/office/powerpoint/2010/main" val="138772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513DCE5-3352-7575-FA58-06460220A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528" y="1358284"/>
            <a:ext cx="7306048" cy="5265826"/>
          </a:xfrm>
          <a:prstGeom prst="rect">
            <a:avLst/>
          </a:prstGeom>
        </p:spPr>
      </p:pic>
      <p:sp>
        <p:nvSpPr>
          <p:cNvPr id="7" name="Google Shape;125;p29">
            <a:extLst>
              <a:ext uri="{FF2B5EF4-FFF2-40B4-BE49-F238E27FC236}">
                <a16:creationId xmlns:a16="http://schemas.microsoft.com/office/drawing/2014/main" id="{C95B4628-7A3E-86EF-47A7-52512C2415A9}"/>
              </a:ext>
            </a:extLst>
          </p:cNvPr>
          <p:cNvSpPr txBox="1"/>
          <p:nvPr/>
        </p:nvSpPr>
        <p:spPr>
          <a:xfrm>
            <a:off x="527272" y="459126"/>
            <a:ext cx="10445527" cy="1084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Solution</a:t>
            </a:r>
            <a:endParaRPr lang="en-US" sz="30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</p:spTree>
    <p:extLst>
      <p:ext uri="{BB962C8B-B14F-4D97-AF65-F5344CB8AC3E}">
        <p14:creationId xmlns:p14="http://schemas.microsoft.com/office/powerpoint/2010/main" val="373666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D187F9DB-FB75-3A0C-E1FC-8CA1F540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176" y="4966553"/>
            <a:ext cx="661362" cy="661362"/>
          </a:xfrm>
          <a:prstGeom prst="rect">
            <a:avLst/>
          </a:prstGeom>
        </p:spPr>
      </p:pic>
      <p:pic>
        <p:nvPicPr>
          <p:cNvPr id="12" name="Picture 1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5BD4416E-4F41-F6A0-BB96-7A8FD118D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176" y="5297234"/>
            <a:ext cx="661362" cy="661362"/>
          </a:xfrm>
          <a:prstGeom prst="rect">
            <a:avLst/>
          </a:prstGeom>
        </p:spPr>
      </p:pic>
      <p:sp>
        <p:nvSpPr>
          <p:cNvPr id="14" name="Right Brace 13">
            <a:extLst>
              <a:ext uri="{FF2B5EF4-FFF2-40B4-BE49-F238E27FC236}">
                <a16:creationId xmlns:a16="http://schemas.microsoft.com/office/drawing/2014/main" id="{BB5756BB-0EE3-FFF8-7187-2B0A0DE00BF4}"/>
              </a:ext>
            </a:extLst>
          </p:cNvPr>
          <p:cNvSpPr/>
          <p:nvPr/>
        </p:nvSpPr>
        <p:spPr>
          <a:xfrm>
            <a:off x="1838114" y="1981201"/>
            <a:ext cx="661362" cy="3570513"/>
          </a:xfrm>
          <a:prstGeom prst="rightBrace">
            <a:avLst>
              <a:gd name="adj1" fmla="val 58524"/>
              <a:gd name="adj2" fmla="val 35315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5" name="Picture 1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B8D57D3-2603-4BB5-DF79-E7804E28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176" y="1845774"/>
            <a:ext cx="661362" cy="661362"/>
          </a:xfrm>
          <a:prstGeom prst="rect">
            <a:avLst/>
          </a:prstGeom>
        </p:spPr>
      </p:pic>
      <p:pic>
        <p:nvPicPr>
          <p:cNvPr id="16" name="Picture 15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82539F5-F3A0-7093-24F1-6A86CD78D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176" y="2176455"/>
            <a:ext cx="661362" cy="661362"/>
          </a:xfrm>
          <a:prstGeom prst="rect">
            <a:avLst/>
          </a:prstGeom>
        </p:spPr>
      </p:pic>
      <p:pic>
        <p:nvPicPr>
          <p:cNvPr id="18" name="Picture 1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EAAB663-6B06-D691-E812-B71F8E80E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964" y="2704390"/>
            <a:ext cx="985361" cy="98536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A3A9DA5-C66A-F569-08DC-CB11F2BD9988}"/>
              </a:ext>
            </a:extLst>
          </p:cNvPr>
          <p:cNvSpPr txBox="1"/>
          <p:nvPr/>
        </p:nvSpPr>
        <p:spPr>
          <a:xfrm>
            <a:off x="4994132" y="3155623"/>
            <a:ext cx="1760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latin typeface="Quicksand" panose="020B0604020202020204" charset="0"/>
              </a:rPr>
              <a:t>Data Visualisation</a:t>
            </a:r>
          </a:p>
        </p:txBody>
      </p:sp>
      <p:pic>
        <p:nvPicPr>
          <p:cNvPr id="24" name="Picture 23" descr="A red graph with black background&#10;&#10;Description automatically generated">
            <a:extLst>
              <a:ext uri="{FF2B5EF4-FFF2-40B4-BE49-F238E27FC236}">
                <a16:creationId xmlns:a16="http://schemas.microsoft.com/office/drawing/2014/main" id="{E524156C-BA14-7B26-AB8F-260D30EE6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722" y="2533000"/>
            <a:ext cx="597431" cy="597431"/>
          </a:xfrm>
          <a:prstGeom prst="rect">
            <a:avLst/>
          </a:prstGeom>
        </p:spPr>
      </p:pic>
      <p:sp>
        <p:nvSpPr>
          <p:cNvPr id="25" name="Right Brace 24">
            <a:extLst>
              <a:ext uri="{FF2B5EF4-FFF2-40B4-BE49-F238E27FC236}">
                <a16:creationId xmlns:a16="http://schemas.microsoft.com/office/drawing/2014/main" id="{84887543-1AB2-48FE-288A-723306C92E4A}"/>
              </a:ext>
            </a:extLst>
          </p:cNvPr>
          <p:cNvSpPr/>
          <p:nvPr/>
        </p:nvSpPr>
        <p:spPr>
          <a:xfrm rot="16200000">
            <a:off x="5752109" y="3209609"/>
            <a:ext cx="394072" cy="1506032"/>
          </a:xfrm>
          <a:prstGeom prst="rightBrace">
            <a:avLst>
              <a:gd name="adj1" fmla="val 58524"/>
              <a:gd name="adj2" fmla="val 35315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BD51ED-76D8-38F6-828A-B0791558BA2E}"/>
              </a:ext>
            </a:extLst>
          </p:cNvPr>
          <p:cNvSpPr txBox="1"/>
          <p:nvPr/>
        </p:nvSpPr>
        <p:spPr>
          <a:xfrm>
            <a:off x="4163522" y="4196910"/>
            <a:ext cx="20593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Prevalence of Infection</a:t>
            </a:r>
          </a:p>
          <a:p>
            <a:pPr algn="ctr"/>
            <a:endParaRPr lang="en-GB" b="1" dirty="0">
              <a:latin typeface="Quicksand" panose="020B0604020202020204" charset="0"/>
            </a:endParaRPr>
          </a:p>
          <a:p>
            <a:pPr algn="ctr"/>
            <a:r>
              <a:rPr lang="en-GB" b="1" dirty="0">
                <a:latin typeface="Quicksand" panose="020B0604020202020204" charset="0"/>
              </a:rPr>
              <a:t>Prevalence of Antibody Seroconversion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5179A4-D462-11E4-0E64-87441B34728C}"/>
              </a:ext>
            </a:extLst>
          </p:cNvPr>
          <p:cNvSpPr txBox="1"/>
          <p:nvPr/>
        </p:nvSpPr>
        <p:spPr>
          <a:xfrm>
            <a:off x="6091275" y="4824909"/>
            <a:ext cx="1312858" cy="733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Mean Antibody Titers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812B805-F0DE-3EBB-FEE6-55758EA639FE}"/>
              </a:ext>
            </a:extLst>
          </p:cNvPr>
          <p:cNvSpPr txBox="1"/>
          <p:nvPr/>
        </p:nvSpPr>
        <p:spPr>
          <a:xfrm>
            <a:off x="6072771" y="4159661"/>
            <a:ext cx="1499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Antibody level patters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194923-E216-74F0-11BA-17AEC9802219}"/>
              </a:ext>
            </a:extLst>
          </p:cNvPr>
          <p:cNvCxnSpPr>
            <a:cxnSpLocks/>
          </p:cNvCxnSpPr>
          <p:nvPr/>
        </p:nvCxnSpPr>
        <p:spPr>
          <a:xfrm>
            <a:off x="4022008" y="3197069"/>
            <a:ext cx="972124" cy="0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F80933F-A45A-E1BA-F748-F75CB321F9E7}"/>
              </a:ext>
            </a:extLst>
          </p:cNvPr>
          <p:cNvCxnSpPr/>
          <p:nvPr/>
        </p:nvCxnSpPr>
        <p:spPr>
          <a:xfrm>
            <a:off x="6804437" y="3155622"/>
            <a:ext cx="656018" cy="0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5C4213B-0458-F6B5-D8CD-31C7C8355A1C}"/>
              </a:ext>
            </a:extLst>
          </p:cNvPr>
          <p:cNvSpPr txBox="1"/>
          <p:nvPr/>
        </p:nvSpPr>
        <p:spPr>
          <a:xfrm>
            <a:off x="9151446" y="3167679"/>
            <a:ext cx="1179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latin typeface="Quicksand" panose="020B0604020202020204" charset="0"/>
              </a:rPr>
              <a:t>Data Analysis</a:t>
            </a:r>
          </a:p>
        </p:txBody>
      </p:sp>
      <p:pic>
        <p:nvPicPr>
          <p:cNvPr id="44" name="Picture 43" descr="A blue and black logo&#10;&#10;Description automatically generated">
            <a:extLst>
              <a:ext uri="{FF2B5EF4-FFF2-40B4-BE49-F238E27FC236}">
                <a16:creationId xmlns:a16="http://schemas.microsoft.com/office/drawing/2014/main" id="{12C86989-6549-FD99-5900-A1571510FF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4876" y="2533000"/>
            <a:ext cx="597431" cy="597431"/>
          </a:xfrm>
          <a:prstGeom prst="rect">
            <a:avLst/>
          </a:prstGeom>
        </p:spPr>
      </p:pic>
      <p:sp>
        <p:nvSpPr>
          <p:cNvPr id="45" name="Right Brace 44">
            <a:extLst>
              <a:ext uri="{FF2B5EF4-FFF2-40B4-BE49-F238E27FC236}">
                <a16:creationId xmlns:a16="http://schemas.microsoft.com/office/drawing/2014/main" id="{801A919D-953B-447D-60A9-FE2AD82D1B89}"/>
              </a:ext>
            </a:extLst>
          </p:cNvPr>
          <p:cNvSpPr/>
          <p:nvPr/>
        </p:nvSpPr>
        <p:spPr>
          <a:xfrm rot="16200000">
            <a:off x="9859240" y="3186956"/>
            <a:ext cx="394072" cy="1506032"/>
          </a:xfrm>
          <a:prstGeom prst="rightBrace">
            <a:avLst>
              <a:gd name="adj1" fmla="val 58524"/>
              <a:gd name="adj2" fmla="val 35315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D524115-78E1-D1D8-E98B-08C5B0813467}"/>
              </a:ext>
            </a:extLst>
          </p:cNvPr>
          <p:cNvSpPr txBox="1"/>
          <p:nvPr/>
        </p:nvSpPr>
        <p:spPr>
          <a:xfrm>
            <a:off x="8860786" y="4159661"/>
            <a:ext cx="13481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Classical</a:t>
            </a:r>
          </a:p>
          <a:p>
            <a:pPr algn="ctr"/>
            <a:r>
              <a:rPr lang="en-GB" b="1" dirty="0">
                <a:latin typeface="Quicksand" panose="020B0604020202020204" charset="0"/>
              </a:rPr>
              <a:t>Statistical</a:t>
            </a:r>
          </a:p>
          <a:p>
            <a:pPr algn="ctr"/>
            <a:r>
              <a:rPr lang="en-GB" b="1" dirty="0">
                <a:latin typeface="Quicksand" panose="020B0604020202020204" charset="0"/>
              </a:rPr>
              <a:t>Methods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D903000-B018-BFED-44B9-B00FFBF452C8}"/>
              </a:ext>
            </a:extLst>
          </p:cNvPr>
          <p:cNvSpPr txBox="1"/>
          <p:nvPr/>
        </p:nvSpPr>
        <p:spPr>
          <a:xfrm>
            <a:off x="10280282" y="4196910"/>
            <a:ext cx="1348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ML-methods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85281BF-06DF-1528-A1CB-61470E703A47}"/>
              </a:ext>
            </a:extLst>
          </p:cNvPr>
          <p:cNvCxnSpPr>
            <a:cxnSpLocks/>
          </p:cNvCxnSpPr>
          <p:nvPr/>
        </p:nvCxnSpPr>
        <p:spPr>
          <a:xfrm>
            <a:off x="9283104" y="4906829"/>
            <a:ext cx="0" cy="721086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E9A90E34-78D8-16E7-ABDD-CF2D51FFB257}"/>
              </a:ext>
            </a:extLst>
          </p:cNvPr>
          <p:cNvSpPr txBox="1"/>
          <p:nvPr/>
        </p:nvSpPr>
        <p:spPr>
          <a:xfrm>
            <a:off x="8646831" y="5581905"/>
            <a:ext cx="1312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Regression models</a:t>
            </a:r>
          </a:p>
          <a:p>
            <a:pPr algn="ctr"/>
            <a:r>
              <a:rPr lang="en-GB" b="1" dirty="0">
                <a:latin typeface="Quicksand" panose="020B0604020202020204" charset="0"/>
              </a:rPr>
              <a:t>Pairwise correlations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DD7ACD0-02B9-4EDE-DAC9-1F59C12F21D6}"/>
              </a:ext>
            </a:extLst>
          </p:cNvPr>
          <p:cNvCxnSpPr>
            <a:cxnSpLocks/>
          </p:cNvCxnSpPr>
          <p:nvPr/>
        </p:nvCxnSpPr>
        <p:spPr>
          <a:xfrm>
            <a:off x="10808481" y="4513191"/>
            <a:ext cx="0" cy="393639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782930A-1E88-2AD0-6027-2577140BE05D}"/>
              </a:ext>
            </a:extLst>
          </p:cNvPr>
          <p:cNvSpPr txBox="1"/>
          <p:nvPr/>
        </p:nvSpPr>
        <p:spPr>
          <a:xfrm>
            <a:off x="10172208" y="4915333"/>
            <a:ext cx="1312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Feature extraction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7F8FD58-2571-4E2F-5521-CD4B65DFCEB7}"/>
              </a:ext>
            </a:extLst>
          </p:cNvPr>
          <p:cNvCxnSpPr>
            <a:cxnSpLocks/>
          </p:cNvCxnSpPr>
          <p:nvPr/>
        </p:nvCxnSpPr>
        <p:spPr>
          <a:xfrm>
            <a:off x="10845237" y="5417834"/>
            <a:ext cx="0" cy="393639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F01874E-2C83-8219-EEE7-0E30F3EF3C72}"/>
              </a:ext>
            </a:extLst>
          </p:cNvPr>
          <p:cNvSpPr txBox="1"/>
          <p:nvPr/>
        </p:nvSpPr>
        <p:spPr>
          <a:xfrm>
            <a:off x="9959690" y="5819976"/>
            <a:ext cx="15621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Interpretable ML Model Specification</a:t>
            </a: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326BDAA2-7D5A-EB9E-45BA-9CE4C5EC5501}"/>
              </a:ext>
            </a:extLst>
          </p:cNvPr>
          <p:cNvCxnSpPr>
            <a:stCxn id="44" idx="0"/>
            <a:endCxn id="24" idx="0"/>
          </p:cNvCxnSpPr>
          <p:nvPr/>
        </p:nvCxnSpPr>
        <p:spPr>
          <a:xfrm rot="16200000" flipV="1">
            <a:off x="7854015" y="553423"/>
            <a:ext cx="12700" cy="3959154"/>
          </a:xfrm>
          <a:prstGeom prst="bentConnector3">
            <a:avLst>
              <a:gd name="adj1" fmla="val 180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589D088-7138-67FB-30E4-D54E2BF09B63}"/>
              </a:ext>
            </a:extLst>
          </p:cNvPr>
          <p:cNvSpPr txBox="1"/>
          <p:nvPr/>
        </p:nvSpPr>
        <p:spPr>
          <a:xfrm>
            <a:off x="8966618" y="1118016"/>
            <a:ext cx="16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Model results &amp; performance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5F96F1-DE66-44AD-2E64-B32E234993EB}"/>
              </a:ext>
            </a:extLst>
          </p:cNvPr>
          <p:cNvSpPr txBox="1"/>
          <p:nvPr/>
        </p:nvSpPr>
        <p:spPr>
          <a:xfrm>
            <a:off x="801202" y="1244426"/>
            <a:ext cx="1215309" cy="541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Study Datasets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B13DAB-D0AB-D8FF-5130-348A1D2F4A3F}"/>
              </a:ext>
            </a:extLst>
          </p:cNvPr>
          <p:cNvSpPr txBox="1"/>
          <p:nvPr/>
        </p:nvSpPr>
        <p:spPr>
          <a:xfrm>
            <a:off x="801202" y="6020335"/>
            <a:ext cx="1215309" cy="541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Study Datasets 2</a:t>
            </a:r>
          </a:p>
        </p:txBody>
      </p:sp>
      <p:pic>
        <p:nvPicPr>
          <p:cNvPr id="4" name="Picture 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C906CA09-118F-48F6-29DE-4041284CD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738" y="4635872"/>
            <a:ext cx="661362" cy="6613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893372-572E-69BF-BFE4-9EA7E2831C65}"/>
              </a:ext>
            </a:extLst>
          </p:cNvPr>
          <p:cNvSpPr txBox="1"/>
          <p:nvPr/>
        </p:nvSpPr>
        <p:spPr>
          <a:xfrm>
            <a:off x="2499477" y="5517625"/>
            <a:ext cx="14730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Quicksand" panose="020B0604020202020204" charset="0"/>
              </a:rPr>
              <a:t>Unconnected Study Dataset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9B7FEA2-6C67-0667-16A5-7C710BF3B566}"/>
              </a:ext>
            </a:extLst>
          </p:cNvPr>
          <p:cNvCxnSpPr>
            <a:cxnSpLocks/>
          </p:cNvCxnSpPr>
          <p:nvPr/>
        </p:nvCxnSpPr>
        <p:spPr>
          <a:xfrm flipV="1">
            <a:off x="3281263" y="3883231"/>
            <a:ext cx="0" cy="654338"/>
          </a:xfrm>
          <a:prstGeom prst="straightConnector1">
            <a:avLst/>
          </a:prstGeom>
          <a:ln w="28575">
            <a:solidFill>
              <a:srgbClr val="7729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125;p29">
            <a:extLst>
              <a:ext uri="{FF2B5EF4-FFF2-40B4-BE49-F238E27FC236}">
                <a16:creationId xmlns:a16="http://schemas.microsoft.com/office/drawing/2014/main" id="{094F77ED-6978-CFF3-3A06-39AF4E479DBD}"/>
              </a:ext>
            </a:extLst>
          </p:cNvPr>
          <p:cNvSpPr txBox="1"/>
          <p:nvPr/>
        </p:nvSpPr>
        <p:spPr>
          <a:xfrm>
            <a:off x="527272" y="459126"/>
            <a:ext cx="10445527" cy="1084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Solution</a:t>
            </a:r>
            <a:endParaRPr lang="en-US" sz="30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</p:spTree>
    <p:extLst>
      <p:ext uri="{BB962C8B-B14F-4D97-AF65-F5344CB8AC3E}">
        <p14:creationId xmlns:p14="http://schemas.microsoft.com/office/powerpoint/2010/main" val="3332442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25;p29">
            <a:extLst>
              <a:ext uri="{FF2B5EF4-FFF2-40B4-BE49-F238E27FC236}">
                <a16:creationId xmlns:a16="http://schemas.microsoft.com/office/drawing/2014/main" id="{4EEC383E-FF9D-4D8F-AC22-9DB946642CDE}"/>
              </a:ext>
            </a:extLst>
          </p:cNvPr>
          <p:cNvSpPr txBox="1"/>
          <p:nvPr/>
        </p:nvSpPr>
        <p:spPr>
          <a:xfrm>
            <a:off x="943625" y="459124"/>
            <a:ext cx="7306047" cy="1231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Strategy: 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24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Working with Biostatisticians</a:t>
            </a:r>
            <a:endParaRPr lang="en-US" sz="24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C219F-1C7A-AC35-2B26-0ECA2565C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560" y="1690688"/>
            <a:ext cx="10515600" cy="4351338"/>
          </a:xfrm>
        </p:spPr>
        <p:txBody>
          <a:bodyPr/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Early establishment of clear communication with relevant biostatisticians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Define platform objectives and scope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Understand the regulatory landscape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Collaborate on study design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Document the analytical process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Seek regulatory guidance</a:t>
            </a:r>
          </a:p>
        </p:txBody>
      </p:sp>
    </p:spTree>
    <p:extLst>
      <p:ext uri="{BB962C8B-B14F-4D97-AF65-F5344CB8AC3E}">
        <p14:creationId xmlns:p14="http://schemas.microsoft.com/office/powerpoint/2010/main" val="1825847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25;p29">
            <a:extLst>
              <a:ext uri="{FF2B5EF4-FFF2-40B4-BE49-F238E27FC236}">
                <a16:creationId xmlns:a16="http://schemas.microsoft.com/office/drawing/2014/main" id="{4EEC383E-FF9D-4D8F-AC22-9DB946642CDE}"/>
              </a:ext>
            </a:extLst>
          </p:cNvPr>
          <p:cNvSpPr txBox="1"/>
          <p:nvPr/>
        </p:nvSpPr>
        <p:spPr>
          <a:xfrm>
            <a:off x="943625" y="459124"/>
            <a:ext cx="7306047" cy="1231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Strategy: 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GB" sz="24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Generalisability to new diseases/vaccines</a:t>
            </a:r>
            <a:endParaRPr lang="en-US" sz="24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C219F-1C7A-AC35-2B26-0ECA2565C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560" y="1690688"/>
            <a:ext cx="10515600" cy="4351338"/>
          </a:xfrm>
        </p:spPr>
        <p:txBody>
          <a:bodyPr/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Use a diverse and representative data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Implement transfer learning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Regularly update and retrain the models on the platform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Evaluate, validate and test platform with diverse datasets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Encourage data sharing 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Perform rigorous feature engineering and selection:</a:t>
            </a:r>
          </a:p>
        </p:txBody>
      </p:sp>
    </p:spTree>
    <p:extLst>
      <p:ext uri="{BB962C8B-B14F-4D97-AF65-F5344CB8AC3E}">
        <p14:creationId xmlns:p14="http://schemas.microsoft.com/office/powerpoint/2010/main" val="88241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25;p29">
            <a:extLst>
              <a:ext uri="{FF2B5EF4-FFF2-40B4-BE49-F238E27FC236}">
                <a16:creationId xmlns:a16="http://schemas.microsoft.com/office/drawing/2014/main" id="{4EEC383E-FF9D-4D8F-AC22-9DB946642CDE}"/>
              </a:ext>
            </a:extLst>
          </p:cNvPr>
          <p:cNvSpPr txBox="1"/>
          <p:nvPr/>
        </p:nvSpPr>
        <p:spPr>
          <a:xfrm>
            <a:off x="943625" y="459124"/>
            <a:ext cx="7306047" cy="1231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30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Our Strategy: </a:t>
            </a:r>
          </a:p>
          <a:p>
            <a:pPr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GB" sz="2400" b="1" dirty="0">
                <a:solidFill>
                  <a:srgbClr val="351C75"/>
                </a:solidFill>
                <a:latin typeface="Quicksand" panose="02070303000000060000" pitchFamily="18" charset="0"/>
                <a:ea typeface="Quicksand Light"/>
                <a:cs typeface="Quicksand Light"/>
                <a:sym typeface="Quicksand Light"/>
              </a:rPr>
              <a:t>Working with government stakeholders</a:t>
            </a:r>
            <a:endParaRPr lang="en-US" sz="2400" b="1" dirty="0">
              <a:solidFill>
                <a:srgbClr val="B88800"/>
              </a:solidFill>
              <a:latin typeface="Quicksand" panose="02070303000000060000" pitchFamily="18" charset="0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C219F-1C7A-AC35-2B26-0ECA2565C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560" y="1690688"/>
            <a:ext cx="10515600" cy="4351338"/>
          </a:xfrm>
        </p:spPr>
        <p:txBody>
          <a:bodyPr/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Engage relevant stakeholders early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Educate and demonstrate value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Prioritise safety and ethics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Collaborate on data privacy and security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Conduct rigorous validation studies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Quicksand" panose="020B0604020202020204" charset="0"/>
              </a:rPr>
              <a:t>Address public concerns and foster public engagement</a:t>
            </a:r>
          </a:p>
        </p:txBody>
      </p:sp>
    </p:spTree>
    <p:extLst>
      <p:ext uri="{BB962C8B-B14F-4D97-AF65-F5344CB8AC3E}">
        <p14:creationId xmlns:p14="http://schemas.microsoft.com/office/powerpoint/2010/main" val="22383342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3.2.3021"/>
  <p:tag name="SLIDO_PRESENTATION_ID" val="00000000-0000-0000-0000-000000000000"/>
  <p:tag name="SLIDO_EVENT_UUID" val="8c826934-a9b5-4f08-a33f-20d0502ded11"/>
  <p:tag name="SLIDO_EVENT_SECTION_UUID" val="316b9658-317f-4056-b013-71e94c8711e4"/>
</p:tagLst>
</file>

<file path=ppt/theme/theme1.xml><?xml version="1.0" encoding="utf-8"?>
<a:theme xmlns:a="http://schemas.openxmlformats.org/drawingml/2006/main" name="Teachi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chin Template" id="{AB3B8636-3FCD-4877-A489-C4909FC32DFC}" vid="{8260E846-EB8B-4CF2-AFE8-5A9AD9422D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2930</TotalTime>
  <Words>316</Words>
  <Application>Microsoft Office PowerPoint</Application>
  <PresentationFormat>Widescreen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Roboto Condensed</vt:lpstr>
      <vt:lpstr>Alegreya</vt:lpstr>
      <vt:lpstr>Arial</vt:lpstr>
      <vt:lpstr>Calibri</vt:lpstr>
      <vt:lpstr>Arvo</vt:lpstr>
      <vt:lpstr>Alegreya SC</vt:lpstr>
      <vt:lpstr>Quicksand</vt:lpstr>
      <vt:lpstr>Teachin Template</vt:lpstr>
      <vt:lpstr>Develop a platform for the discovery and analysis of correlates of protection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Preliminary findings from economic inequality and spousal violence</dc:title>
  <dc:creator>Emmanuel Olamijuwon</dc:creator>
  <cp:lastModifiedBy>Emmanuel Olamijuwon</cp:lastModifiedBy>
  <cp:revision>244</cp:revision>
  <cp:lastPrinted>2019-06-12T05:14:58Z</cp:lastPrinted>
  <dcterms:created xsi:type="dcterms:W3CDTF">2017-09-14T14:05:10Z</dcterms:created>
  <dcterms:modified xsi:type="dcterms:W3CDTF">2023-07-11T15:13:08Z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1.3.2.3021</vt:lpwstr>
  </property>
</Properties>
</file>